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embeddedFontLst>
    <p:embeddedFont>
      <p:font typeface="Fira Sans Medium"/>
      <p:regular r:id="rId42"/>
      <p:bold r:id="rId43"/>
      <p:italic r:id="rId44"/>
      <p:boldItalic r:id="rId45"/>
    </p:embeddedFont>
    <p:embeddedFont>
      <p:font typeface="Fira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0" roundtripDataSignature="AMtx7mjv9b2DQfjJQ86CKDVZIVSDPIT4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FiraSansMedium-regular.fntdata"/><Relationship Id="rId41" Type="http://schemas.openxmlformats.org/officeDocument/2006/relationships/slide" Target="slides/slide36.xml"/><Relationship Id="rId44" Type="http://schemas.openxmlformats.org/officeDocument/2006/relationships/font" Target="fonts/FiraSansMedium-italic.fntdata"/><Relationship Id="rId43" Type="http://schemas.openxmlformats.org/officeDocument/2006/relationships/font" Target="fonts/FiraSansMedium-bold.fntdata"/><Relationship Id="rId46" Type="http://schemas.openxmlformats.org/officeDocument/2006/relationships/font" Target="fonts/FiraSans-regular.fntdata"/><Relationship Id="rId45" Type="http://schemas.openxmlformats.org/officeDocument/2006/relationships/font" Target="fonts/FiraSans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italic.fntdata"/><Relationship Id="rId47" Type="http://schemas.openxmlformats.org/officeDocument/2006/relationships/font" Target="fonts/FiraSans-bold.fntdata"/><Relationship Id="rId49" Type="http://schemas.openxmlformats.org/officeDocument/2006/relationships/font" Target="fonts/Fira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P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5526fa568_0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2e5526fa568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5526fa568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2e5526fa568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53e39b214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2e53e39b214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53e39b214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2e53e39b214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5526fa56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e5526fa56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5526fa568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2e5526fa568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e5526fa568_1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2e5526fa568_1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e53e39b214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2e53e39b214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e53e39b214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2e53e39b214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e5526fa568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2e5526fa56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e53e39b214_0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2e53e39b214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e53e39b214_0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2e53e39b214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e53e39b214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2e53e39b214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53e39b214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2e53e39b214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e53e39b214_0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2e53e39b214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e53e39b214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2e53e39b214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e53e39b214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2e53e39b214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e53e39b214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2e53e39b214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e53e39b214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2e53e39b214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e5526fa568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2e5526fa568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e53e39b214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2e53e39b214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e5526fa568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2e5526fa568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e5526fa568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2e5526fa56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e57ee4711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2e57ee4711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e53e39b214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2e53e39b214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53e39b214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2e53e39b214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5526fa568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2e5526fa568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5526fa568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2e5526fa568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5526fa568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e5526fa568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5526fa568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2e5526fa568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 name="Shape 73"/>
        <p:cNvGrpSpPr/>
        <p:nvPr/>
      </p:nvGrpSpPr>
      <p:grpSpPr>
        <a:xfrm>
          <a:off x="0" y="0"/>
          <a:ext cx="0" cy="0"/>
          <a:chOff x="0" y="0"/>
          <a:chExt cx="0" cy="0"/>
        </a:xfrm>
      </p:grpSpPr>
      <p:sp>
        <p:nvSpPr>
          <p:cNvPr id="74" name="Google Shape;74;p9"/>
          <p:cNvSpPr txBox="1"/>
          <p:nvPr>
            <p:ph type="ctrTitle"/>
          </p:nvPr>
        </p:nvSpPr>
        <p:spPr>
          <a:xfrm>
            <a:off x="1709928" y="987552"/>
            <a:ext cx="8385048" cy="3081528"/>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2"/>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9"/>
          <p:cNvSpPr txBox="1"/>
          <p:nvPr>
            <p:ph idx="1" type="subTitle"/>
          </p:nvPr>
        </p:nvSpPr>
        <p:spPr>
          <a:xfrm>
            <a:off x="2905506" y="4480561"/>
            <a:ext cx="5993892" cy="1166495"/>
          </a:xfrm>
          <a:prstGeom prst="rect">
            <a:avLst/>
          </a:prstGeom>
          <a:noFill/>
          <a:ln>
            <a:noFill/>
          </a:ln>
        </p:spPr>
        <p:txBody>
          <a:bodyPr anchorCtr="0" anchor="t" bIns="45700" lIns="91425" spcFirstLastPara="1" rIns="91425" wrap="square" tIns="45700">
            <a:normAutofit/>
          </a:bodyPr>
          <a:lstStyle>
            <a:lvl1pPr lvl="0" algn="ctr">
              <a:lnSpc>
                <a:spcPct val="150000"/>
              </a:lnSpc>
              <a:spcBef>
                <a:spcPts val="1000"/>
              </a:spcBef>
              <a:spcAft>
                <a:spcPts val="0"/>
              </a:spcAft>
              <a:buSzPts val="1400"/>
              <a:buNone/>
              <a:defRPr sz="1400" cap="none"/>
            </a:lvl1pPr>
            <a:lvl2pPr lvl="1" algn="ctr">
              <a:lnSpc>
                <a:spcPct val="150000"/>
              </a:lnSpc>
              <a:spcBef>
                <a:spcPts val="500"/>
              </a:spcBef>
              <a:spcAft>
                <a:spcPts val="0"/>
              </a:spcAft>
              <a:buSzPts val="2000"/>
              <a:buFont typeface="Avenir"/>
              <a:buNone/>
              <a:defRPr sz="2000"/>
            </a:lvl2pPr>
            <a:lvl3pPr lvl="2" algn="ctr">
              <a:lnSpc>
                <a:spcPct val="150000"/>
              </a:lnSpc>
              <a:spcBef>
                <a:spcPts val="500"/>
              </a:spcBef>
              <a:spcAft>
                <a:spcPts val="0"/>
              </a:spcAft>
              <a:buSzPts val="1800"/>
              <a:buNone/>
              <a:defRPr sz="1800"/>
            </a:lvl3pPr>
            <a:lvl4pPr lvl="3" algn="ctr">
              <a:lnSpc>
                <a:spcPct val="150000"/>
              </a:lnSpc>
              <a:spcBef>
                <a:spcPts val="500"/>
              </a:spcBef>
              <a:spcAft>
                <a:spcPts val="0"/>
              </a:spcAft>
              <a:buSzPts val="1600"/>
              <a:buFont typeface="Avenir"/>
              <a:buNone/>
              <a:defRPr sz="1600"/>
            </a:lvl4pPr>
            <a:lvl5pPr lvl="4" algn="ctr">
              <a:lnSpc>
                <a:spcPct val="15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6" name="Google Shape;76;p9"/>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0" name="Shape 130"/>
        <p:cNvGrpSpPr/>
        <p:nvPr/>
      </p:nvGrpSpPr>
      <p:grpSpPr>
        <a:xfrm>
          <a:off x="0" y="0"/>
          <a:ext cx="0" cy="0"/>
          <a:chOff x="0" y="0"/>
          <a:chExt cx="0" cy="0"/>
        </a:xfrm>
      </p:grpSpPr>
      <p:sp>
        <p:nvSpPr>
          <p:cNvPr id="131" name="Google Shape;131;p18"/>
          <p:cNvSpPr txBox="1"/>
          <p:nvPr>
            <p:ph type="title"/>
          </p:nvPr>
        </p:nvSpPr>
        <p:spPr>
          <a:xfrm>
            <a:off x="1069848" y="502920"/>
            <a:ext cx="9634011"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8"/>
          <p:cNvSpPr txBox="1"/>
          <p:nvPr>
            <p:ph idx="1" type="body"/>
          </p:nvPr>
        </p:nvSpPr>
        <p:spPr>
          <a:xfrm rot="5400000">
            <a:off x="3711184" y="-766817"/>
            <a:ext cx="4351338" cy="9634011"/>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8"/>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8"/>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8"/>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1"/>
                </a:solidFill>
                <a:latin typeface="Avenir"/>
                <a:ea typeface="Avenir"/>
                <a:cs typeface="Avenir"/>
                <a:sym typeface="Avenir"/>
              </a:defRPr>
            </a:lvl1pPr>
            <a:lvl2pPr indent="0" lvl="1" marL="0" algn="r">
              <a:spcBef>
                <a:spcPts val="0"/>
              </a:spcBef>
              <a:buNone/>
              <a:defRPr sz="1050">
                <a:solidFill>
                  <a:schemeClr val="dk1"/>
                </a:solidFill>
                <a:latin typeface="Avenir"/>
                <a:ea typeface="Avenir"/>
                <a:cs typeface="Avenir"/>
                <a:sym typeface="Avenir"/>
              </a:defRPr>
            </a:lvl2pPr>
            <a:lvl3pPr indent="0" lvl="2" marL="0" algn="r">
              <a:spcBef>
                <a:spcPts val="0"/>
              </a:spcBef>
              <a:buNone/>
              <a:defRPr sz="1050">
                <a:solidFill>
                  <a:schemeClr val="dk1"/>
                </a:solidFill>
                <a:latin typeface="Avenir"/>
                <a:ea typeface="Avenir"/>
                <a:cs typeface="Avenir"/>
                <a:sym typeface="Avenir"/>
              </a:defRPr>
            </a:lvl3pPr>
            <a:lvl4pPr indent="0" lvl="3" marL="0" algn="r">
              <a:spcBef>
                <a:spcPts val="0"/>
              </a:spcBef>
              <a:buNone/>
              <a:defRPr sz="1050">
                <a:solidFill>
                  <a:schemeClr val="dk1"/>
                </a:solidFill>
                <a:latin typeface="Avenir"/>
                <a:ea typeface="Avenir"/>
                <a:cs typeface="Avenir"/>
                <a:sym typeface="Avenir"/>
              </a:defRPr>
            </a:lvl4pPr>
            <a:lvl5pPr indent="0" lvl="4" marL="0" algn="r">
              <a:spcBef>
                <a:spcPts val="0"/>
              </a:spcBef>
              <a:buNone/>
              <a:defRPr sz="1050">
                <a:solidFill>
                  <a:schemeClr val="dk1"/>
                </a:solidFill>
                <a:latin typeface="Avenir"/>
                <a:ea typeface="Avenir"/>
                <a:cs typeface="Avenir"/>
                <a:sym typeface="Avenir"/>
              </a:defRPr>
            </a:lvl5pPr>
            <a:lvl6pPr indent="0" lvl="5" marL="0" algn="r">
              <a:spcBef>
                <a:spcPts val="0"/>
              </a:spcBef>
              <a:buNone/>
              <a:defRPr sz="1050">
                <a:solidFill>
                  <a:schemeClr val="dk1"/>
                </a:solidFill>
                <a:latin typeface="Avenir"/>
                <a:ea typeface="Avenir"/>
                <a:cs typeface="Avenir"/>
                <a:sym typeface="Avenir"/>
              </a:defRPr>
            </a:lvl6pPr>
            <a:lvl7pPr indent="0" lvl="6" marL="0" algn="r">
              <a:spcBef>
                <a:spcPts val="0"/>
              </a:spcBef>
              <a:buNone/>
              <a:defRPr sz="1050">
                <a:solidFill>
                  <a:schemeClr val="dk1"/>
                </a:solidFill>
                <a:latin typeface="Avenir"/>
                <a:ea typeface="Avenir"/>
                <a:cs typeface="Avenir"/>
                <a:sym typeface="Avenir"/>
              </a:defRPr>
            </a:lvl7pPr>
            <a:lvl8pPr indent="0" lvl="7" marL="0" algn="r">
              <a:spcBef>
                <a:spcPts val="0"/>
              </a:spcBef>
              <a:buNone/>
              <a:defRPr sz="1050">
                <a:solidFill>
                  <a:schemeClr val="dk1"/>
                </a:solidFill>
                <a:latin typeface="Avenir"/>
                <a:ea typeface="Avenir"/>
                <a:cs typeface="Avenir"/>
                <a:sym typeface="Avenir"/>
              </a:defRPr>
            </a:lvl8pPr>
            <a:lvl9pPr indent="0" lvl="8" marL="0" algn="r">
              <a:spcBef>
                <a:spcPts val="0"/>
              </a:spcBef>
              <a:buNone/>
              <a:defRPr sz="105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6" name="Shape 136"/>
        <p:cNvGrpSpPr/>
        <p:nvPr/>
      </p:nvGrpSpPr>
      <p:grpSpPr>
        <a:xfrm>
          <a:off x="0" y="0"/>
          <a:ext cx="0" cy="0"/>
          <a:chOff x="0" y="0"/>
          <a:chExt cx="0" cy="0"/>
        </a:xfrm>
      </p:grpSpPr>
      <p:sp>
        <p:nvSpPr>
          <p:cNvPr id="137" name="Google Shape;137;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9"/>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9"/>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9"/>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9" name="Shape 79"/>
        <p:cNvGrpSpPr/>
        <p:nvPr/>
      </p:nvGrpSpPr>
      <p:grpSpPr>
        <a:xfrm>
          <a:off x="0" y="0"/>
          <a:ext cx="0" cy="0"/>
          <a:chOff x="0" y="0"/>
          <a:chExt cx="0" cy="0"/>
        </a:xfrm>
      </p:grpSpPr>
      <p:sp>
        <p:nvSpPr>
          <p:cNvPr id="80" name="Google Shape;80;p10"/>
          <p:cNvSpPr txBox="1"/>
          <p:nvPr>
            <p:ph type="title"/>
          </p:nvPr>
        </p:nvSpPr>
        <p:spPr>
          <a:xfrm>
            <a:off x="1069848" y="502920"/>
            <a:ext cx="9634011"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0"/>
          <p:cNvSpPr txBox="1"/>
          <p:nvPr>
            <p:ph idx="1" type="body"/>
          </p:nvPr>
        </p:nvSpPr>
        <p:spPr>
          <a:xfrm>
            <a:off x="1069848" y="1874520"/>
            <a:ext cx="9634011"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0"/>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0"/>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 name="Shape 85"/>
        <p:cNvGrpSpPr/>
        <p:nvPr/>
      </p:nvGrpSpPr>
      <p:grpSpPr>
        <a:xfrm>
          <a:off x="0" y="0"/>
          <a:ext cx="0" cy="0"/>
          <a:chOff x="0" y="0"/>
          <a:chExt cx="0" cy="0"/>
        </a:xfrm>
      </p:grpSpPr>
      <p:sp>
        <p:nvSpPr>
          <p:cNvPr id="86" name="Google Shape;86;p11"/>
          <p:cNvSpPr txBox="1"/>
          <p:nvPr>
            <p:ph type="title"/>
          </p:nvPr>
        </p:nvSpPr>
        <p:spPr>
          <a:xfrm>
            <a:off x="1069848" y="1709738"/>
            <a:ext cx="9430811" cy="285273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1"/>
          <p:cNvSpPr txBox="1"/>
          <p:nvPr>
            <p:ph idx="1" type="body"/>
          </p:nvPr>
        </p:nvSpPr>
        <p:spPr>
          <a:xfrm>
            <a:off x="1069848" y="4589463"/>
            <a:ext cx="9430811"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SzPts val="2400"/>
              <a:buNone/>
              <a:defRPr sz="2400">
                <a:solidFill>
                  <a:srgbClr val="888888"/>
                </a:solidFill>
              </a:defRPr>
            </a:lvl1pPr>
            <a:lvl2pPr indent="-228600" lvl="1" marL="914400" algn="l">
              <a:lnSpc>
                <a:spcPct val="150000"/>
              </a:lnSpc>
              <a:spcBef>
                <a:spcPts val="500"/>
              </a:spcBef>
              <a:spcAft>
                <a:spcPts val="0"/>
              </a:spcAft>
              <a:buSzPts val="2000"/>
              <a:buFont typeface="Avenir"/>
              <a:buNone/>
              <a:defRPr sz="2000">
                <a:solidFill>
                  <a:srgbClr val="888888"/>
                </a:solidFill>
              </a:defRPr>
            </a:lvl2pPr>
            <a:lvl3pPr indent="-228600" lvl="2" marL="1371600" algn="l">
              <a:lnSpc>
                <a:spcPct val="150000"/>
              </a:lnSpc>
              <a:spcBef>
                <a:spcPts val="500"/>
              </a:spcBef>
              <a:spcAft>
                <a:spcPts val="0"/>
              </a:spcAft>
              <a:buSzPts val="1800"/>
              <a:buNone/>
              <a:defRPr sz="1800">
                <a:solidFill>
                  <a:srgbClr val="888888"/>
                </a:solidFill>
              </a:defRPr>
            </a:lvl3pPr>
            <a:lvl4pPr indent="-228600" lvl="3" marL="1828800" algn="l">
              <a:lnSpc>
                <a:spcPct val="150000"/>
              </a:lnSpc>
              <a:spcBef>
                <a:spcPts val="500"/>
              </a:spcBef>
              <a:spcAft>
                <a:spcPts val="0"/>
              </a:spcAft>
              <a:buSzPts val="1600"/>
              <a:buFont typeface="Avenir"/>
              <a:buNone/>
              <a:defRPr sz="1600">
                <a:solidFill>
                  <a:srgbClr val="888888"/>
                </a:solidFill>
              </a:defRPr>
            </a:lvl4pPr>
            <a:lvl5pPr indent="-228600" lvl="4" marL="2286000" algn="l">
              <a:lnSpc>
                <a:spcPct val="15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8" name="Google Shape;88;p11"/>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1"/>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1" name="Shape 91"/>
        <p:cNvGrpSpPr/>
        <p:nvPr/>
      </p:nvGrpSpPr>
      <p:grpSpPr>
        <a:xfrm>
          <a:off x="0" y="0"/>
          <a:ext cx="0" cy="0"/>
          <a:chOff x="0" y="0"/>
          <a:chExt cx="0" cy="0"/>
        </a:xfrm>
      </p:grpSpPr>
      <p:sp>
        <p:nvSpPr>
          <p:cNvPr id="92" name="Google Shape;92;p12"/>
          <p:cNvSpPr txBox="1"/>
          <p:nvPr>
            <p:ph type="title"/>
          </p:nvPr>
        </p:nvSpPr>
        <p:spPr>
          <a:xfrm>
            <a:off x="1069848" y="502920"/>
            <a:ext cx="9634011"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2"/>
          <p:cNvSpPr txBox="1"/>
          <p:nvPr>
            <p:ph idx="1" type="body"/>
          </p:nvPr>
        </p:nvSpPr>
        <p:spPr>
          <a:xfrm>
            <a:off x="1069848" y="1825625"/>
            <a:ext cx="4684057"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2"/>
          <p:cNvSpPr txBox="1"/>
          <p:nvPr>
            <p:ph idx="2" type="body"/>
          </p:nvPr>
        </p:nvSpPr>
        <p:spPr>
          <a:xfrm>
            <a:off x="6019802" y="1825625"/>
            <a:ext cx="4684058"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2"/>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2"/>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 name="Shape 98"/>
        <p:cNvGrpSpPr/>
        <p:nvPr/>
      </p:nvGrpSpPr>
      <p:grpSpPr>
        <a:xfrm>
          <a:off x="0" y="0"/>
          <a:ext cx="0" cy="0"/>
          <a:chOff x="0" y="0"/>
          <a:chExt cx="0" cy="0"/>
        </a:xfrm>
      </p:grpSpPr>
      <p:sp>
        <p:nvSpPr>
          <p:cNvPr id="99" name="Google Shape;99;p13"/>
          <p:cNvSpPr txBox="1"/>
          <p:nvPr>
            <p:ph type="title"/>
          </p:nvPr>
        </p:nvSpPr>
        <p:spPr>
          <a:xfrm>
            <a:off x="839788" y="365125"/>
            <a:ext cx="989993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3"/>
          <p:cNvSpPr txBox="1"/>
          <p:nvPr>
            <p:ph idx="1" type="body"/>
          </p:nvPr>
        </p:nvSpPr>
        <p:spPr>
          <a:xfrm>
            <a:off x="839789" y="1681163"/>
            <a:ext cx="4872132" cy="823912"/>
          </a:xfrm>
          <a:prstGeom prst="rect">
            <a:avLst/>
          </a:prstGeom>
          <a:noFill/>
          <a:ln>
            <a:noFill/>
          </a:ln>
        </p:spPr>
        <p:txBody>
          <a:bodyPr anchorCtr="0" anchor="b" bIns="45700" lIns="91425" spcFirstLastPara="1" rIns="91425" wrap="square" tIns="45700">
            <a:noAutofit/>
          </a:bodyPr>
          <a:lstStyle>
            <a:lvl1pPr indent="-228600" lvl="0" marL="457200" algn="l">
              <a:lnSpc>
                <a:spcPct val="150000"/>
              </a:lnSpc>
              <a:spcBef>
                <a:spcPts val="1000"/>
              </a:spcBef>
              <a:spcAft>
                <a:spcPts val="0"/>
              </a:spcAft>
              <a:buSzPts val="1600"/>
              <a:buNone/>
              <a:defRPr b="1" sz="1600" cap="none"/>
            </a:lvl1pPr>
            <a:lvl2pPr indent="-228600" lvl="1" marL="914400" algn="l">
              <a:lnSpc>
                <a:spcPct val="150000"/>
              </a:lnSpc>
              <a:spcBef>
                <a:spcPts val="500"/>
              </a:spcBef>
              <a:spcAft>
                <a:spcPts val="0"/>
              </a:spcAft>
              <a:buSzPts val="2000"/>
              <a:buFont typeface="Avenir"/>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Font typeface="Avenir"/>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1" name="Google Shape;101;p13"/>
          <p:cNvSpPr txBox="1"/>
          <p:nvPr>
            <p:ph idx="2" type="body"/>
          </p:nvPr>
        </p:nvSpPr>
        <p:spPr>
          <a:xfrm>
            <a:off x="839787" y="2510632"/>
            <a:ext cx="4872133"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SzPts val="1800"/>
              <a:buFont typeface="Avenir"/>
              <a:buNone/>
              <a:defRPr b="1"/>
            </a:lvl2pPr>
            <a:lvl3pPr indent="-330200" lvl="2" marL="1371600" algn="l">
              <a:lnSpc>
                <a:spcPct val="150000"/>
              </a:lnSpc>
              <a:spcBef>
                <a:spcPts val="500"/>
              </a:spcBef>
              <a:spcAft>
                <a:spcPts val="0"/>
              </a:spcAft>
              <a:buSzPts val="1600"/>
              <a:buChar char="•"/>
              <a:defRPr b="0"/>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3"/>
          <p:cNvSpPr txBox="1"/>
          <p:nvPr>
            <p:ph idx="3" type="body"/>
          </p:nvPr>
        </p:nvSpPr>
        <p:spPr>
          <a:xfrm>
            <a:off x="5889809" y="1681163"/>
            <a:ext cx="4849909" cy="823912"/>
          </a:xfrm>
          <a:prstGeom prst="rect">
            <a:avLst/>
          </a:prstGeom>
          <a:noFill/>
          <a:ln>
            <a:noFill/>
          </a:ln>
        </p:spPr>
        <p:txBody>
          <a:bodyPr anchorCtr="0" anchor="b" bIns="45700" lIns="91425" spcFirstLastPara="1" rIns="91425" wrap="square" tIns="45700">
            <a:noAutofit/>
          </a:bodyPr>
          <a:lstStyle>
            <a:lvl1pPr indent="-228600" lvl="0" marL="457200" algn="l">
              <a:lnSpc>
                <a:spcPct val="150000"/>
              </a:lnSpc>
              <a:spcBef>
                <a:spcPts val="1000"/>
              </a:spcBef>
              <a:spcAft>
                <a:spcPts val="0"/>
              </a:spcAft>
              <a:buSzPts val="1600"/>
              <a:buNone/>
              <a:defRPr b="1" sz="1600" cap="none"/>
            </a:lvl1pPr>
            <a:lvl2pPr indent="-228600" lvl="1" marL="914400" algn="l">
              <a:lnSpc>
                <a:spcPct val="150000"/>
              </a:lnSpc>
              <a:spcBef>
                <a:spcPts val="500"/>
              </a:spcBef>
              <a:spcAft>
                <a:spcPts val="0"/>
              </a:spcAft>
              <a:buSzPts val="2000"/>
              <a:buFont typeface="Avenir"/>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Font typeface="Avenir"/>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3" name="Google Shape;103;p13"/>
          <p:cNvSpPr txBox="1"/>
          <p:nvPr>
            <p:ph idx="4" type="body"/>
          </p:nvPr>
        </p:nvSpPr>
        <p:spPr>
          <a:xfrm>
            <a:off x="5889810" y="2505075"/>
            <a:ext cx="4872134"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SzPts val="1800"/>
              <a:buFont typeface="Avenir"/>
              <a:buNone/>
              <a:defRPr b="1"/>
            </a:lvl2pPr>
            <a:lvl3pPr indent="-330200" lvl="2" marL="1371600" algn="l">
              <a:lnSpc>
                <a:spcPct val="150000"/>
              </a:lnSpc>
              <a:spcBef>
                <a:spcPts val="500"/>
              </a:spcBef>
              <a:spcAft>
                <a:spcPts val="0"/>
              </a:spcAft>
              <a:buSzPts val="1600"/>
              <a:buChar char="•"/>
              <a:defRPr b="0"/>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3"/>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3"/>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3"/>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14"/>
          <p:cNvSpPr txBox="1"/>
          <p:nvPr>
            <p:ph type="title"/>
          </p:nvPr>
        </p:nvSpPr>
        <p:spPr>
          <a:xfrm>
            <a:off x="1069848" y="502920"/>
            <a:ext cx="9634011"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4"/>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4"/>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4"/>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
        <p:nvSpPr>
          <p:cNvPr id="113" name="Google Shape;113;p15"/>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5"/>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6" name="Shape 116"/>
        <p:cNvGrpSpPr/>
        <p:nvPr/>
      </p:nvGrpSpPr>
      <p:grpSpPr>
        <a:xfrm>
          <a:off x="0" y="0"/>
          <a:ext cx="0" cy="0"/>
          <a:chOff x="0" y="0"/>
          <a:chExt cx="0" cy="0"/>
        </a:xfrm>
      </p:grpSpPr>
      <p:sp>
        <p:nvSpPr>
          <p:cNvPr id="117" name="Google Shape;117;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6"/>
          <p:cNvSpPr txBox="1"/>
          <p:nvPr>
            <p:ph idx="1" type="body"/>
          </p:nvPr>
        </p:nvSpPr>
        <p:spPr>
          <a:xfrm>
            <a:off x="5183188" y="457201"/>
            <a:ext cx="5652153"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150000"/>
              </a:lnSpc>
              <a:spcBef>
                <a:spcPts val="1000"/>
              </a:spcBef>
              <a:spcAft>
                <a:spcPts val="0"/>
              </a:spcAft>
              <a:buSzPts val="3200"/>
              <a:buChar char="•"/>
              <a:defRPr sz="3200"/>
            </a:lvl1pPr>
            <a:lvl2pPr indent="-228600" lvl="1" marL="914400" algn="l">
              <a:lnSpc>
                <a:spcPct val="150000"/>
              </a:lnSpc>
              <a:spcBef>
                <a:spcPts val="500"/>
              </a:spcBef>
              <a:spcAft>
                <a:spcPts val="0"/>
              </a:spcAft>
              <a:buSzPts val="2800"/>
              <a:buFont typeface="Avenir"/>
              <a:buNone/>
              <a:defRPr b="1" sz="2800"/>
            </a:lvl2pPr>
            <a:lvl3pPr indent="-381000" lvl="2" marL="1371600" algn="l">
              <a:lnSpc>
                <a:spcPct val="150000"/>
              </a:lnSpc>
              <a:spcBef>
                <a:spcPts val="500"/>
              </a:spcBef>
              <a:spcAft>
                <a:spcPts val="0"/>
              </a:spcAft>
              <a:buSzPts val="2400"/>
              <a:buChar char="•"/>
              <a:defRPr b="0" sz="2400"/>
            </a:lvl3pPr>
            <a:lvl4pPr indent="-228600" lvl="3" marL="1828800" algn="l">
              <a:lnSpc>
                <a:spcPct val="150000"/>
              </a:lnSpc>
              <a:spcBef>
                <a:spcPts val="500"/>
              </a:spcBef>
              <a:spcAft>
                <a:spcPts val="0"/>
              </a:spcAft>
              <a:buSzPts val="2000"/>
              <a:buFont typeface="Avenir"/>
              <a:buNone/>
              <a:defRPr sz="2000"/>
            </a:lvl4pPr>
            <a:lvl5pPr indent="-355600" lvl="4" marL="2286000" algn="l">
              <a:lnSpc>
                <a:spcPct val="15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9" name="Google Shape;119;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SzPts val="1600"/>
              <a:buNone/>
              <a:defRPr sz="1600"/>
            </a:lvl1pPr>
            <a:lvl2pPr indent="-228600" lvl="1" marL="914400" algn="l">
              <a:lnSpc>
                <a:spcPct val="150000"/>
              </a:lnSpc>
              <a:spcBef>
                <a:spcPts val="500"/>
              </a:spcBef>
              <a:spcAft>
                <a:spcPts val="0"/>
              </a:spcAft>
              <a:buSzPts val="1400"/>
              <a:buFont typeface="Avenir"/>
              <a:buNone/>
              <a:defRPr sz="1400"/>
            </a:lvl2pPr>
            <a:lvl3pPr indent="-228600" lvl="2" marL="1371600" algn="l">
              <a:lnSpc>
                <a:spcPct val="150000"/>
              </a:lnSpc>
              <a:spcBef>
                <a:spcPts val="500"/>
              </a:spcBef>
              <a:spcAft>
                <a:spcPts val="0"/>
              </a:spcAft>
              <a:buSzPts val="1200"/>
              <a:buNone/>
              <a:defRPr sz="1200"/>
            </a:lvl3pPr>
            <a:lvl4pPr indent="-228600" lvl="3" marL="1828800" algn="l">
              <a:lnSpc>
                <a:spcPct val="150000"/>
              </a:lnSpc>
              <a:spcBef>
                <a:spcPts val="500"/>
              </a:spcBef>
              <a:spcAft>
                <a:spcPts val="0"/>
              </a:spcAft>
              <a:buSzPts val="1000"/>
              <a:buFont typeface="Avenir"/>
              <a:buNone/>
              <a:defRPr sz="1000"/>
            </a:lvl4pPr>
            <a:lvl5pPr indent="-228600" lvl="4" marL="2286000" algn="l">
              <a:lnSpc>
                <a:spcPct val="15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0" name="Google Shape;120;p16"/>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6"/>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6"/>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3" name="Shape 123"/>
        <p:cNvGrpSpPr/>
        <p:nvPr/>
      </p:nvGrpSpPr>
      <p:grpSpPr>
        <a:xfrm>
          <a:off x="0" y="0"/>
          <a:ext cx="0" cy="0"/>
          <a:chOff x="0" y="0"/>
          <a:chExt cx="0" cy="0"/>
        </a:xfrm>
      </p:grpSpPr>
      <p:sp>
        <p:nvSpPr>
          <p:cNvPr id="124" name="Google Shape;124;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7"/>
          <p:cNvSpPr/>
          <p:nvPr>
            <p:ph idx="2" type="pic"/>
          </p:nvPr>
        </p:nvSpPr>
        <p:spPr>
          <a:xfrm>
            <a:off x="5183188" y="987425"/>
            <a:ext cx="6172200" cy="4873625"/>
          </a:xfrm>
          <a:prstGeom prst="rect">
            <a:avLst/>
          </a:prstGeom>
          <a:noFill/>
          <a:ln>
            <a:noFill/>
          </a:ln>
        </p:spPr>
      </p:sp>
      <p:sp>
        <p:nvSpPr>
          <p:cNvPr id="126" name="Google Shape;126;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SzPts val="1600"/>
              <a:buNone/>
              <a:defRPr sz="1600"/>
            </a:lvl1pPr>
            <a:lvl2pPr indent="-228600" lvl="1" marL="914400" algn="l">
              <a:lnSpc>
                <a:spcPct val="150000"/>
              </a:lnSpc>
              <a:spcBef>
                <a:spcPts val="500"/>
              </a:spcBef>
              <a:spcAft>
                <a:spcPts val="0"/>
              </a:spcAft>
              <a:buSzPts val="1400"/>
              <a:buFont typeface="Avenir"/>
              <a:buNone/>
              <a:defRPr sz="1400"/>
            </a:lvl2pPr>
            <a:lvl3pPr indent="-228600" lvl="2" marL="1371600" algn="l">
              <a:lnSpc>
                <a:spcPct val="150000"/>
              </a:lnSpc>
              <a:spcBef>
                <a:spcPts val="500"/>
              </a:spcBef>
              <a:spcAft>
                <a:spcPts val="0"/>
              </a:spcAft>
              <a:buSzPts val="1200"/>
              <a:buNone/>
              <a:defRPr sz="1200"/>
            </a:lvl3pPr>
            <a:lvl4pPr indent="-228600" lvl="3" marL="1828800" algn="l">
              <a:lnSpc>
                <a:spcPct val="150000"/>
              </a:lnSpc>
              <a:spcBef>
                <a:spcPts val="500"/>
              </a:spcBef>
              <a:spcAft>
                <a:spcPts val="0"/>
              </a:spcAft>
              <a:buSzPts val="1000"/>
              <a:buFont typeface="Avenir"/>
              <a:buNone/>
              <a:defRPr sz="1000"/>
            </a:lvl4pPr>
            <a:lvl5pPr indent="-228600" lvl="4" marL="2286000" algn="l">
              <a:lnSpc>
                <a:spcPct val="15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7" name="Google Shape;127;p17"/>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7"/>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8"/>
          <p:cNvGrpSpPr/>
          <p:nvPr/>
        </p:nvGrpSpPr>
        <p:grpSpPr>
          <a:xfrm>
            <a:off x="11096450" y="13394"/>
            <a:ext cx="494218" cy="6814823"/>
            <a:chOff x="11096450" y="13395"/>
            <a:chExt cx="494218" cy="6814823"/>
          </a:xfrm>
        </p:grpSpPr>
        <p:sp>
          <p:nvSpPr>
            <p:cNvPr id="11" name="Google Shape;11;p8"/>
            <p:cNvSpPr/>
            <p:nvPr/>
          </p:nvSpPr>
          <p:spPr>
            <a:xfrm rot="5400000">
              <a:off x="11108009" y="6718576"/>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12" name="Google Shape;12;p8"/>
            <p:cNvSpPr/>
            <p:nvPr/>
          </p:nvSpPr>
          <p:spPr>
            <a:xfrm rot="5400000">
              <a:off x="11475034" y="77813"/>
              <a:ext cx="138242" cy="88130"/>
            </a:xfrm>
            <a:custGeom>
              <a:rect b="b" l="l" r="r" t="t"/>
              <a:pathLst>
                <a:path extrusionOk="0" h="29" w="42">
                  <a:moveTo>
                    <a:pt x="22" y="0"/>
                  </a:moveTo>
                  <a:cubicBezTo>
                    <a:pt x="42" y="7"/>
                    <a:pt x="28" y="29"/>
                    <a:pt x="14" y="25"/>
                  </a:cubicBezTo>
                  <a:cubicBezTo>
                    <a:pt x="0" y="18"/>
                    <a:pt x="8" y="1"/>
                    <a:pt x="22"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13" name="Google Shape;13;p8"/>
            <p:cNvSpPr/>
            <p:nvPr/>
          </p:nvSpPr>
          <p:spPr>
            <a:xfrm rot="5400000">
              <a:off x="11478964" y="592010"/>
              <a:ext cx="121406" cy="72626"/>
            </a:xfrm>
            <a:custGeom>
              <a:rect b="b" l="l" r="r" t="t"/>
              <a:pathLst>
                <a:path extrusionOk="0" h="24" w="37">
                  <a:moveTo>
                    <a:pt x="16" y="0"/>
                  </a:moveTo>
                  <a:cubicBezTo>
                    <a:pt x="37" y="6"/>
                    <a:pt x="30" y="20"/>
                    <a:pt x="11" y="24"/>
                  </a:cubicBezTo>
                  <a:cubicBezTo>
                    <a:pt x="0" y="17"/>
                    <a:pt x="5" y="3"/>
                    <a:pt x="16"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14" name="Google Shape;14;p8"/>
            <p:cNvSpPr/>
            <p:nvPr/>
          </p:nvSpPr>
          <p:spPr>
            <a:xfrm rot="5400000">
              <a:off x="11482378" y="335267"/>
              <a:ext cx="138242" cy="78339"/>
            </a:xfrm>
            <a:custGeom>
              <a:rect b="b" l="l" r="r" t="t"/>
              <a:pathLst>
                <a:path extrusionOk="0" h="26" w="42">
                  <a:moveTo>
                    <a:pt x="6" y="6"/>
                  </a:moveTo>
                  <a:cubicBezTo>
                    <a:pt x="25" y="0"/>
                    <a:pt x="42" y="17"/>
                    <a:pt x="21" y="26"/>
                  </a:cubicBezTo>
                  <a:cubicBezTo>
                    <a:pt x="9" y="26"/>
                    <a:pt x="0" y="16"/>
                    <a:pt x="6" y="6"/>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15" name="Google Shape;15;p8"/>
            <p:cNvSpPr/>
            <p:nvPr/>
          </p:nvSpPr>
          <p:spPr>
            <a:xfrm rot="5400000">
              <a:off x="11407714" y="2021691"/>
              <a:ext cx="124951" cy="69362"/>
            </a:xfrm>
            <a:custGeom>
              <a:rect b="b" l="l" r="r" t="t"/>
              <a:pathLst>
                <a:path extrusionOk="0" h="23" w="38">
                  <a:moveTo>
                    <a:pt x="16" y="0"/>
                  </a:moveTo>
                  <a:cubicBezTo>
                    <a:pt x="38" y="8"/>
                    <a:pt x="31" y="18"/>
                    <a:pt x="10" y="23"/>
                  </a:cubicBezTo>
                  <a:cubicBezTo>
                    <a:pt x="0" y="16"/>
                    <a:pt x="4" y="3"/>
                    <a:pt x="16"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16" name="Google Shape;16;p8"/>
            <p:cNvSpPr/>
            <p:nvPr/>
          </p:nvSpPr>
          <p:spPr>
            <a:xfrm rot="5400000">
              <a:off x="11414629" y="2272420"/>
              <a:ext cx="128495" cy="78339"/>
            </a:xfrm>
            <a:custGeom>
              <a:rect b="b" l="l" r="r" t="t"/>
              <a:pathLst>
                <a:path extrusionOk="0" h="26" w="39">
                  <a:moveTo>
                    <a:pt x="24" y="0"/>
                  </a:moveTo>
                  <a:cubicBezTo>
                    <a:pt x="39" y="3"/>
                    <a:pt x="36" y="26"/>
                    <a:pt x="20" y="26"/>
                  </a:cubicBezTo>
                  <a:cubicBezTo>
                    <a:pt x="0" y="18"/>
                    <a:pt x="3" y="3"/>
                    <a:pt x="24"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17" name="Google Shape;17;p8"/>
            <p:cNvSpPr/>
            <p:nvPr/>
          </p:nvSpPr>
          <p:spPr>
            <a:xfrm rot="5400000">
              <a:off x="11426398" y="1049544"/>
              <a:ext cx="150648" cy="99554"/>
            </a:xfrm>
            <a:custGeom>
              <a:rect b="b" l="l" r="r" t="t"/>
              <a:pathLst>
                <a:path extrusionOk="0" h="33" w="46">
                  <a:moveTo>
                    <a:pt x="26" y="0"/>
                  </a:moveTo>
                  <a:cubicBezTo>
                    <a:pt x="29" y="0"/>
                    <a:pt x="46" y="16"/>
                    <a:pt x="38" y="22"/>
                  </a:cubicBezTo>
                  <a:cubicBezTo>
                    <a:pt x="16" y="33"/>
                    <a:pt x="0" y="5"/>
                    <a:pt x="26"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18" name="Google Shape;18;p8"/>
            <p:cNvSpPr/>
            <p:nvPr/>
          </p:nvSpPr>
          <p:spPr>
            <a:xfrm rot="5400000">
              <a:off x="11440085" y="836978"/>
              <a:ext cx="134697" cy="81603"/>
            </a:xfrm>
            <a:custGeom>
              <a:rect b="b" l="l" r="r" t="t"/>
              <a:pathLst>
                <a:path extrusionOk="0" h="27" w="41">
                  <a:moveTo>
                    <a:pt x="19" y="0"/>
                  </a:moveTo>
                  <a:cubicBezTo>
                    <a:pt x="41" y="10"/>
                    <a:pt x="28" y="27"/>
                    <a:pt x="8" y="20"/>
                  </a:cubicBezTo>
                  <a:cubicBezTo>
                    <a:pt x="0" y="8"/>
                    <a:pt x="7" y="2"/>
                    <a:pt x="19"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19" name="Google Shape;19;p8"/>
            <p:cNvSpPr/>
            <p:nvPr/>
          </p:nvSpPr>
          <p:spPr>
            <a:xfrm rot="5400000">
              <a:off x="11427309" y="1320685"/>
              <a:ext cx="127608" cy="78339"/>
            </a:xfrm>
            <a:custGeom>
              <a:rect b="b" l="l" r="r" t="t"/>
              <a:pathLst>
                <a:path extrusionOk="0" h="26" w="39">
                  <a:moveTo>
                    <a:pt x="24" y="0"/>
                  </a:moveTo>
                  <a:cubicBezTo>
                    <a:pt x="39" y="2"/>
                    <a:pt x="36" y="26"/>
                    <a:pt x="20" y="25"/>
                  </a:cubicBezTo>
                  <a:cubicBezTo>
                    <a:pt x="0" y="18"/>
                    <a:pt x="3" y="3"/>
                    <a:pt x="24"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20" name="Google Shape;20;p8"/>
            <p:cNvSpPr/>
            <p:nvPr/>
          </p:nvSpPr>
          <p:spPr>
            <a:xfrm rot="5400000">
              <a:off x="11407470" y="1778440"/>
              <a:ext cx="131153" cy="93843"/>
            </a:xfrm>
            <a:custGeom>
              <a:rect b="b" l="l" r="r" t="t"/>
              <a:pathLst>
                <a:path extrusionOk="0" h="31" w="40">
                  <a:moveTo>
                    <a:pt x="22" y="0"/>
                  </a:moveTo>
                  <a:cubicBezTo>
                    <a:pt x="39" y="3"/>
                    <a:pt x="40" y="31"/>
                    <a:pt x="16" y="25"/>
                  </a:cubicBezTo>
                  <a:cubicBezTo>
                    <a:pt x="0" y="7"/>
                    <a:pt x="13" y="4"/>
                    <a:pt x="22"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21" name="Google Shape;21;p8"/>
            <p:cNvSpPr/>
            <p:nvPr/>
          </p:nvSpPr>
          <p:spPr>
            <a:xfrm rot="5400000">
              <a:off x="11404869" y="1535195"/>
              <a:ext cx="127608" cy="69362"/>
            </a:xfrm>
            <a:custGeom>
              <a:rect b="b" l="l" r="r" t="t"/>
              <a:pathLst>
                <a:path extrusionOk="0" h="23" w="39">
                  <a:moveTo>
                    <a:pt x="16" y="0"/>
                  </a:moveTo>
                  <a:cubicBezTo>
                    <a:pt x="39" y="7"/>
                    <a:pt x="31" y="17"/>
                    <a:pt x="11" y="23"/>
                  </a:cubicBezTo>
                  <a:cubicBezTo>
                    <a:pt x="0" y="16"/>
                    <a:pt x="4" y="2"/>
                    <a:pt x="16"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22" name="Google Shape;22;p8"/>
            <p:cNvSpPr/>
            <p:nvPr/>
          </p:nvSpPr>
          <p:spPr>
            <a:xfrm rot="5400000">
              <a:off x="11480119" y="1078297"/>
              <a:ext cx="9748" cy="5712"/>
            </a:xfrm>
            <a:custGeom>
              <a:rect b="b" l="l" r="r" t="t"/>
              <a:pathLst>
                <a:path extrusionOk="0" h="2" w="3">
                  <a:moveTo>
                    <a:pt x="1" y="0"/>
                  </a:moveTo>
                  <a:cubicBezTo>
                    <a:pt x="2" y="1"/>
                    <a:pt x="3" y="2"/>
                    <a:pt x="2" y="2"/>
                  </a:cubicBezTo>
                  <a:cubicBezTo>
                    <a:pt x="1" y="2"/>
                    <a:pt x="0" y="1"/>
                    <a:pt x="1"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23" name="Google Shape;23;p8"/>
            <p:cNvSpPr/>
            <p:nvPr/>
          </p:nvSpPr>
          <p:spPr>
            <a:xfrm rot="5400000">
              <a:off x="11194111" y="860614"/>
              <a:ext cx="143559" cy="75075"/>
            </a:xfrm>
            <a:custGeom>
              <a:rect b="b" l="l" r="r" t="t"/>
              <a:pathLst>
                <a:path extrusionOk="0" h="25" w="44">
                  <a:moveTo>
                    <a:pt x="28" y="0"/>
                  </a:moveTo>
                  <a:cubicBezTo>
                    <a:pt x="44" y="2"/>
                    <a:pt x="38" y="22"/>
                    <a:pt x="25" y="25"/>
                  </a:cubicBezTo>
                  <a:cubicBezTo>
                    <a:pt x="0" y="25"/>
                    <a:pt x="9" y="5"/>
                    <a:pt x="28"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24" name="Google Shape;24;p8"/>
            <p:cNvSpPr/>
            <p:nvPr/>
          </p:nvSpPr>
          <p:spPr>
            <a:xfrm rot="5400000">
              <a:off x="11167080" y="1015030"/>
              <a:ext cx="115202" cy="90579"/>
            </a:xfrm>
            <a:custGeom>
              <a:rect b="b" l="l" r="r" t="t"/>
              <a:pathLst>
                <a:path extrusionOk="0" h="30" w="35">
                  <a:moveTo>
                    <a:pt x="19" y="0"/>
                  </a:moveTo>
                  <a:cubicBezTo>
                    <a:pt x="26" y="0"/>
                    <a:pt x="35" y="8"/>
                    <a:pt x="33" y="15"/>
                  </a:cubicBezTo>
                  <a:cubicBezTo>
                    <a:pt x="30" y="12"/>
                    <a:pt x="27" y="17"/>
                    <a:pt x="25" y="19"/>
                  </a:cubicBezTo>
                  <a:cubicBezTo>
                    <a:pt x="7" y="30"/>
                    <a:pt x="0" y="5"/>
                    <a:pt x="19"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25" name="Google Shape;25;p8"/>
            <p:cNvSpPr/>
            <p:nvPr/>
          </p:nvSpPr>
          <p:spPr>
            <a:xfrm rot="5400000">
              <a:off x="11164085" y="450599"/>
              <a:ext cx="118747" cy="81603"/>
            </a:xfrm>
            <a:custGeom>
              <a:rect b="b" l="l" r="r" t="t"/>
              <a:pathLst>
                <a:path extrusionOk="0" h="27" w="36">
                  <a:moveTo>
                    <a:pt x="21" y="0"/>
                  </a:moveTo>
                  <a:cubicBezTo>
                    <a:pt x="33" y="3"/>
                    <a:pt x="36" y="23"/>
                    <a:pt x="22" y="27"/>
                  </a:cubicBezTo>
                  <a:cubicBezTo>
                    <a:pt x="3" y="25"/>
                    <a:pt x="0" y="1"/>
                    <a:pt x="21"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26" name="Google Shape;26;p8"/>
            <p:cNvSpPr/>
            <p:nvPr/>
          </p:nvSpPr>
          <p:spPr>
            <a:xfrm rot="5400000">
              <a:off x="11155166" y="1253803"/>
              <a:ext cx="127608" cy="79154"/>
            </a:xfrm>
            <a:custGeom>
              <a:rect b="b" l="l" r="r" t="t"/>
              <a:pathLst>
                <a:path extrusionOk="0" h="26" w="39">
                  <a:moveTo>
                    <a:pt x="24" y="0"/>
                  </a:moveTo>
                  <a:cubicBezTo>
                    <a:pt x="39" y="3"/>
                    <a:pt x="36" y="26"/>
                    <a:pt x="20" y="26"/>
                  </a:cubicBezTo>
                  <a:cubicBezTo>
                    <a:pt x="0" y="18"/>
                    <a:pt x="3" y="3"/>
                    <a:pt x="24"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27" name="Google Shape;27;p8"/>
            <p:cNvSpPr/>
            <p:nvPr/>
          </p:nvSpPr>
          <p:spPr>
            <a:xfrm rot="5400000">
              <a:off x="11141013" y="614227"/>
              <a:ext cx="134697" cy="105266"/>
            </a:xfrm>
            <a:custGeom>
              <a:rect b="b" l="l" r="r" t="t"/>
              <a:pathLst>
                <a:path extrusionOk="0" h="35" w="41">
                  <a:moveTo>
                    <a:pt x="28" y="2"/>
                  </a:moveTo>
                  <a:cubicBezTo>
                    <a:pt x="37" y="0"/>
                    <a:pt x="41" y="13"/>
                    <a:pt x="40" y="21"/>
                  </a:cubicBezTo>
                  <a:cubicBezTo>
                    <a:pt x="22" y="35"/>
                    <a:pt x="0" y="10"/>
                    <a:pt x="28" y="2"/>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28" name="Google Shape;28;p8"/>
            <p:cNvSpPr/>
            <p:nvPr/>
          </p:nvSpPr>
          <p:spPr>
            <a:xfrm rot="5400000">
              <a:off x="11155026" y="1463404"/>
              <a:ext cx="131153" cy="69362"/>
            </a:xfrm>
            <a:custGeom>
              <a:rect b="b" l="l" r="r" t="t"/>
              <a:pathLst>
                <a:path extrusionOk="0" h="23" w="40">
                  <a:moveTo>
                    <a:pt x="24" y="0"/>
                  </a:moveTo>
                  <a:cubicBezTo>
                    <a:pt x="40" y="0"/>
                    <a:pt x="38" y="20"/>
                    <a:pt x="25" y="23"/>
                  </a:cubicBezTo>
                  <a:cubicBezTo>
                    <a:pt x="0" y="22"/>
                    <a:pt x="6" y="3"/>
                    <a:pt x="24"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29" name="Google Shape;29;p8"/>
            <p:cNvSpPr/>
            <p:nvPr/>
          </p:nvSpPr>
          <p:spPr>
            <a:xfrm rot="5400000">
              <a:off x="11101585" y="2335317"/>
              <a:ext cx="128495" cy="72626"/>
            </a:xfrm>
            <a:custGeom>
              <a:rect b="b" l="l" r="r" t="t"/>
              <a:pathLst>
                <a:path extrusionOk="0" h="24" w="39">
                  <a:moveTo>
                    <a:pt x="21" y="0"/>
                  </a:moveTo>
                  <a:cubicBezTo>
                    <a:pt x="37" y="0"/>
                    <a:pt x="39" y="23"/>
                    <a:pt x="22" y="24"/>
                  </a:cubicBezTo>
                  <a:cubicBezTo>
                    <a:pt x="7" y="22"/>
                    <a:pt x="0" y="5"/>
                    <a:pt x="21"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30" name="Google Shape;30;p8"/>
            <p:cNvSpPr/>
            <p:nvPr/>
          </p:nvSpPr>
          <p:spPr>
            <a:xfrm rot="5400000">
              <a:off x="11141175" y="1673149"/>
              <a:ext cx="140901" cy="93843"/>
            </a:xfrm>
            <a:custGeom>
              <a:rect b="b" l="l" r="r" t="t"/>
              <a:pathLst>
                <a:path extrusionOk="0" h="31" w="43">
                  <a:moveTo>
                    <a:pt x="27" y="3"/>
                  </a:moveTo>
                  <a:cubicBezTo>
                    <a:pt x="35" y="0"/>
                    <a:pt x="43" y="17"/>
                    <a:pt x="40" y="23"/>
                  </a:cubicBezTo>
                  <a:cubicBezTo>
                    <a:pt x="21" y="31"/>
                    <a:pt x="0" y="15"/>
                    <a:pt x="27" y="3"/>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31" name="Google Shape;31;p8"/>
            <p:cNvSpPr/>
            <p:nvPr/>
          </p:nvSpPr>
          <p:spPr>
            <a:xfrm rot="5400000">
              <a:off x="11120625" y="255502"/>
              <a:ext cx="124063" cy="78339"/>
            </a:xfrm>
            <a:custGeom>
              <a:rect b="b" l="l" r="r" t="t"/>
              <a:pathLst>
                <a:path extrusionOk="0" h="26" w="38">
                  <a:moveTo>
                    <a:pt x="22" y="0"/>
                  </a:moveTo>
                  <a:cubicBezTo>
                    <a:pt x="38" y="3"/>
                    <a:pt x="33" y="25"/>
                    <a:pt x="18" y="26"/>
                  </a:cubicBezTo>
                  <a:cubicBezTo>
                    <a:pt x="0" y="20"/>
                    <a:pt x="6" y="3"/>
                    <a:pt x="22"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32" name="Google Shape;32;p8"/>
            <p:cNvSpPr/>
            <p:nvPr/>
          </p:nvSpPr>
          <p:spPr>
            <a:xfrm rot="5400000">
              <a:off x="11115856" y="1902943"/>
              <a:ext cx="131153" cy="69362"/>
            </a:xfrm>
            <a:custGeom>
              <a:rect b="b" l="l" r="r" t="t"/>
              <a:pathLst>
                <a:path extrusionOk="0" h="23" w="40">
                  <a:moveTo>
                    <a:pt x="24" y="0"/>
                  </a:moveTo>
                  <a:cubicBezTo>
                    <a:pt x="40" y="0"/>
                    <a:pt x="38" y="20"/>
                    <a:pt x="25" y="23"/>
                  </a:cubicBezTo>
                  <a:cubicBezTo>
                    <a:pt x="0" y="22"/>
                    <a:pt x="6" y="4"/>
                    <a:pt x="24"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33" name="Google Shape;33;p8"/>
            <p:cNvSpPr/>
            <p:nvPr/>
          </p:nvSpPr>
          <p:spPr>
            <a:xfrm rot="5400000">
              <a:off x="11082153" y="2137303"/>
              <a:ext cx="137356" cy="99554"/>
            </a:xfrm>
            <a:custGeom>
              <a:rect b="b" l="l" r="r" t="t"/>
              <a:pathLst>
                <a:path extrusionOk="0" h="33" w="42">
                  <a:moveTo>
                    <a:pt x="25" y="1"/>
                  </a:moveTo>
                  <a:cubicBezTo>
                    <a:pt x="42" y="14"/>
                    <a:pt x="15" y="33"/>
                    <a:pt x="4" y="19"/>
                  </a:cubicBezTo>
                  <a:cubicBezTo>
                    <a:pt x="0" y="5"/>
                    <a:pt x="16" y="0"/>
                    <a:pt x="25" y="1"/>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34" name="Google Shape;34;p8"/>
            <p:cNvSpPr/>
            <p:nvPr/>
          </p:nvSpPr>
          <p:spPr>
            <a:xfrm rot="5400000">
              <a:off x="11410824" y="2818299"/>
              <a:ext cx="121406" cy="81603"/>
            </a:xfrm>
            <a:custGeom>
              <a:rect b="b" l="l" r="r" t="t"/>
              <a:pathLst>
                <a:path extrusionOk="0" h="27" w="37">
                  <a:moveTo>
                    <a:pt x="20" y="1"/>
                  </a:moveTo>
                  <a:cubicBezTo>
                    <a:pt x="31" y="1"/>
                    <a:pt x="37" y="24"/>
                    <a:pt x="22" y="27"/>
                  </a:cubicBezTo>
                  <a:cubicBezTo>
                    <a:pt x="2" y="27"/>
                    <a:pt x="0" y="0"/>
                    <a:pt x="20" y="1"/>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35" name="Google Shape;35;p8"/>
            <p:cNvSpPr/>
            <p:nvPr/>
          </p:nvSpPr>
          <p:spPr>
            <a:xfrm rot="5400000">
              <a:off x="11391700" y="5088176"/>
              <a:ext cx="124063" cy="87315"/>
            </a:xfrm>
            <a:custGeom>
              <a:rect b="b" l="l" r="r" t="t"/>
              <a:pathLst>
                <a:path extrusionOk="0" h="29" w="38">
                  <a:moveTo>
                    <a:pt x="12" y="3"/>
                  </a:moveTo>
                  <a:cubicBezTo>
                    <a:pt x="34" y="0"/>
                    <a:pt x="38" y="26"/>
                    <a:pt x="15" y="29"/>
                  </a:cubicBezTo>
                  <a:cubicBezTo>
                    <a:pt x="4" y="23"/>
                    <a:pt x="0" y="9"/>
                    <a:pt x="12" y="3"/>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36" name="Google Shape;36;p8"/>
            <p:cNvSpPr/>
            <p:nvPr/>
          </p:nvSpPr>
          <p:spPr>
            <a:xfrm rot="5400000">
              <a:off x="11371127" y="2531128"/>
              <a:ext cx="138242" cy="100371"/>
            </a:xfrm>
            <a:custGeom>
              <a:rect b="b" l="l" r="r" t="t"/>
              <a:pathLst>
                <a:path extrusionOk="0" h="33" w="42">
                  <a:moveTo>
                    <a:pt x="25" y="1"/>
                  </a:moveTo>
                  <a:cubicBezTo>
                    <a:pt x="42" y="14"/>
                    <a:pt x="15" y="33"/>
                    <a:pt x="4" y="19"/>
                  </a:cubicBezTo>
                  <a:cubicBezTo>
                    <a:pt x="0" y="6"/>
                    <a:pt x="15" y="0"/>
                    <a:pt x="25" y="1"/>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37" name="Google Shape;37;p8"/>
            <p:cNvSpPr/>
            <p:nvPr/>
          </p:nvSpPr>
          <p:spPr>
            <a:xfrm rot="5400000">
              <a:off x="11401349" y="4735882"/>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38" name="Google Shape;38;p8"/>
            <p:cNvSpPr/>
            <p:nvPr/>
          </p:nvSpPr>
          <p:spPr>
            <a:xfrm rot="5400000">
              <a:off x="11409487" y="4455410"/>
              <a:ext cx="121406" cy="88130"/>
            </a:xfrm>
            <a:custGeom>
              <a:rect b="b" l="l" r="r" t="t"/>
              <a:pathLst>
                <a:path extrusionOk="0" h="29" w="37">
                  <a:moveTo>
                    <a:pt x="18" y="4"/>
                  </a:moveTo>
                  <a:cubicBezTo>
                    <a:pt x="35" y="0"/>
                    <a:pt x="37" y="28"/>
                    <a:pt x="22" y="29"/>
                  </a:cubicBezTo>
                  <a:cubicBezTo>
                    <a:pt x="7" y="28"/>
                    <a:pt x="0" y="14"/>
                    <a:pt x="18" y="4"/>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39" name="Google Shape;39;p8"/>
            <p:cNvSpPr/>
            <p:nvPr/>
          </p:nvSpPr>
          <p:spPr>
            <a:xfrm rot="5400000">
              <a:off x="11369848" y="4194178"/>
              <a:ext cx="143559" cy="102819"/>
            </a:xfrm>
            <a:custGeom>
              <a:rect b="b" l="l" r="r" t="t"/>
              <a:pathLst>
                <a:path extrusionOk="0" h="34" w="44">
                  <a:moveTo>
                    <a:pt x="31" y="1"/>
                  </a:moveTo>
                  <a:cubicBezTo>
                    <a:pt x="39" y="0"/>
                    <a:pt x="44" y="12"/>
                    <a:pt x="42" y="19"/>
                  </a:cubicBezTo>
                  <a:cubicBezTo>
                    <a:pt x="25" y="34"/>
                    <a:pt x="0" y="8"/>
                    <a:pt x="31" y="1"/>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40" name="Google Shape;40;p8"/>
            <p:cNvSpPr/>
            <p:nvPr/>
          </p:nvSpPr>
          <p:spPr>
            <a:xfrm rot="5400000">
              <a:off x="11381624" y="3691697"/>
              <a:ext cx="134697" cy="81603"/>
            </a:xfrm>
            <a:custGeom>
              <a:rect b="b" l="l" r="r" t="t"/>
              <a:pathLst>
                <a:path extrusionOk="0" h="27" w="41">
                  <a:moveTo>
                    <a:pt x="22" y="0"/>
                  </a:moveTo>
                  <a:cubicBezTo>
                    <a:pt x="41" y="12"/>
                    <a:pt x="24" y="27"/>
                    <a:pt x="8" y="20"/>
                  </a:cubicBezTo>
                  <a:cubicBezTo>
                    <a:pt x="0" y="7"/>
                    <a:pt x="8" y="0"/>
                    <a:pt x="22"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41" name="Google Shape;41;p8"/>
            <p:cNvSpPr/>
            <p:nvPr/>
          </p:nvSpPr>
          <p:spPr>
            <a:xfrm rot="5400000">
              <a:off x="11417787" y="3075050"/>
              <a:ext cx="124951" cy="69362"/>
            </a:xfrm>
            <a:custGeom>
              <a:rect b="b" l="l" r="r" t="t"/>
              <a:pathLst>
                <a:path extrusionOk="0" h="23" w="38">
                  <a:moveTo>
                    <a:pt x="26" y="0"/>
                  </a:moveTo>
                  <a:cubicBezTo>
                    <a:pt x="38" y="0"/>
                    <a:pt x="37" y="20"/>
                    <a:pt x="25" y="23"/>
                  </a:cubicBezTo>
                  <a:cubicBezTo>
                    <a:pt x="0" y="23"/>
                    <a:pt x="5" y="1"/>
                    <a:pt x="26"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42" name="Google Shape;42;p8"/>
            <p:cNvSpPr/>
            <p:nvPr/>
          </p:nvSpPr>
          <p:spPr>
            <a:xfrm rot="5400000">
              <a:off x="11376729" y="3335597"/>
              <a:ext cx="134697" cy="84866"/>
            </a:xfrm>
            <a:custGeom>
              <a:rect b="b" l="l" r="r" t="t"/>
              <a:pathLst>
                <a:path extrusionOk="0" h="28" w="41">
                  <a:moveTo>
                    <a:pt x="26" y="1"/>
                  </a:moveTo>
                  <a:cubicBezTo>
                    <a:pt x="34" y="0"/>
                    <a:pt x="41" y="12"/>
                    <a:pt x="39" y="20"/>
                  </a:cubicBezTo>
                  <a:cubicBezTo>
                    <a:pt x="17" y="28"/>
                    <a:pt x="0" y="12"/>
                    <a:pt x="26" y="1"/>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43" name="Google Shape;43;p8"/>
            <p:cNvSpPr/>
            <p:nvPr/>
          </p:nvSpPr>
          <p:spPr>
            <a:xfrm rot="5400000">
              <a:off x="11360464" y="3934729"/>
              <a:ext cx="143559" cy="97107"/>
            </a:xfrm>
            <a:custGeom>
              <a:rect b="b" l="l" r="r" t="t"/>
              <a:pathLst>
                <a:path extrusionOk="0" h="32" w="44">
                  <a:moveTo>
                    <a:pt x="31" y="1"/>
                  </a:moveTo>
                  <a:cubicBezTo>
                    <a:pt x="40" y="0"/>
                    <a:pt x="44" y="8"/>
                    <a:pt x="43" y="15"/>
                  </a:cubicBezTo>
                  <a:cubicBezTo>
                    <a:pt x="29" y="32"/>
                    <a:pt x="0" y="6"/>
                    <a:pt x="31" y="1"/>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44" name="Google Shape;44;p8"/>
            <p:cNvSpPr/>
            <p:nvPr/>
          </p:nvSpPr>
          <p:spPr>
            <a:xfrm rot="5400000">
              <a:off x="11395443" y="5347417"/>
              <a:ext cx="94821" cy="69362"/>
            </a:xfrm>
            <a:custGeom>
              <a:rect b="b" l="l" r="r" t="t"/>
              <a:pathLst>
                <a:path extrusionOk="0" h="23" w="29">
                  <a:moveTo>
                    <a:pt x="13" y="0"/>
                  </a:moveTo>
                  <a:cubicBezTo>
                    <a:pt x="27" y="0"/>
                    <a:pt x="29" y="22"/>
                    <a:pt x="13" y="23"/>
                  </a:cubicBezTo>
                  <a:cubicBezTo>
                    <a:pt x="2" y="22"/>
                    <a:pt x="0" y="2"/>
                    <a:pt x="13"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45" name="Google Shape;45;p8"/>
            <p:cNvSpPr/>
            <p:nvPr/>
          </p:nvSpPr>
          <p:spPr>
            <a:xfrm rot="5400000">
              <a:off x="11343434" y="5658571"/>
              <a:ext cx="140901" cy="102819"/>
            </a:xfrm>
            <a:custGeom>
              <a:rect b="b" l="l" r="r" t="t"/>
              <a:pathLst>
                <a:path extrusionOk="0" h="34" w="43">
                  <a:moveTo>
                    <a:pt x="24" y="0"/>
                  </a:moveTo>
                  <a:cubicBezTo>
                    <a:pt x="43" y="3"/>
                    <a:pt x="28" y="34"/>
                    <a:pt x="14" y="23"/>
                  </a:cubicBezTo>
                  <a:cubicBezTo>
                    <a:pt x="0" y="28"/>
                    <a:pt x="4" y="5"/>
                    <a:pt x="24"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46" name="Google Shape;46;p8"/>
            <p:cNvSpPr/>
            <p:nvPr/>
          </p:nvSpPr>
          <p:spPr>
            <a:xfrm rot="5400000">
              <a:off x="11324095" y="6423833"/>
              <a:ext cx="134697" cy="93843"/>
            </a:xfrm>
            <a:custGeom>
              <a:rect b="b" l="l" r="r" t="t"/>
              <a:pathLst>
                <a:path extrusionOk="0" h="31" w="41">
                  <a:moveTo>
                    <a:pt x="23" y="0"/>
                  </a:moveTo>
                  <a:cubicBezTo>
                    <a:pt x="40" y="1"/>
                    <a:pt x="41" y="31"/>
                    <a:pt x="17" y="25"/>
                  </a:cubicBezTo>
                  <a:cubicBezTo>
                    <a:pt x="0" y="7"/>
                    <a:pt x="17" y="4"/>
                    <a:pt x="23"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47" name="Google Shape;47;p8"/>
            <p:cNvSpPr/>
            <p:nvPr/>
          </p:nvSpPr>
          <p:spPr>
            <a:xfrm rot="5400000">
              <a:off x="11324317" y="5897278"/>
              <a:ext cx="118747" cy="120771"/>
            </a:xfrm>
            <a:custGeom>
              <a:rect b="b" l="l" r="r" t="t"/>
              <a:pathLst>
                <a:path extrusionOk="0" h="40" w="36">
                  <a:moveTo>
                    <a:pt x="16" y="4"/>
                  </a:moveTo>
                  <a:cubicBezTo>
                    <a:pt x="36" y="5"/>
                    <a:pt x="33" y="0"/>
                    <a:pt x="34" y="15"/>
                  </a:cubicBezTo>
                  <a:cubicBezTo>
                    <a:pt x="34" y="40"/>
                    <a:pt x="0" y="22"/>
                    <a:pt x="16" y="4"/>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48" name="Google Shape;48;p8"/>
            <p:cNvSpPr/>
            <p:nvPr/>
          </p:nvSpPr>
          <p:spPr>
            <a:xfrm rot="5400000">
              <a:off x="11356013" y="6183127"/>
              <a:ext cx="131153" cy="72626"/>
            </a:xfrm>
            <a:custGeom>
              <a:rect b="b" l="l" r="r" t="t"/>
              <a:pathLst>
                <a:path extrusionOk="0" h="24" w="40">
                  <a:moveTo>
                    <a:pt x="24" y="0"/>
                  </a:moveTo>
                  <a:cubicBezTo>
                    <a:pt x="40" y="0"/>
                    <a:pt x="38" y="20"/>
                    <a:pt x="25" y="24"/>
                  </a:cubicBezTo>
                  <a:cubicBezTo>
                    <a:pt x="0" y="22"/>
                    <a:pt x="6" y="4"/>
                    <a:pt x="24"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49" name="Google Shape;49;p8"/>
            <p:cNvSpPr/>
            <p:nvPr/>
          </p:nvSpPr>
          <p:spPr>
            <a:xfrm rot="5400000">
              <a:off x="11104198" y="3296179"/>
              <a:ext cx="144445" cy="106083"/>
            </a:xfrm>
            <a:custGeom>
              <a:rect b="b" l="l" r="r" t="t"/>
              <a:pathLst>
                <a:path extrusionOk="0" h="35" w="44">
                  <a:moveTo>
                    <a:pt x="28" y="0"/>
                  </a:moveTo>
                  <a:cubicBezTo>
                    <a:pt x="36" y="1"/>
                    <a:pt x="44" y="12"/>
                    <a:pt x="42" y="21"/>
                  </a:cubicBezTo>
                  <a:cubicBezTo>
                    <a:pt x="23" y="35"/>
                    <a:pt x="0" y="7"/>
                    <a:pt x="28"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50" name="Google Shape;50;p8"/>
            <p:cNvSpPr/>
            <p:nvPr/>
          </p:nvSpPr>
          <p:spPr>
            <a:xfrm rot="5400000">
              <a:off x="11134111" y="4387490"/>
              <a:ext cx="151535" cy="75075"/>
            </a:xfrm>
            <a:custGeom>
              <a:rect b="b" l="l" r="r" t="t"/>
              <a:pathLst>
                <a:path extrusionOk="0" h="25" w="46">
                  <a:moveTo>
                    <a:pt x="23" y="0"/>
                  </a:moveTo>
                  <a:cubicBezTo>
                    <a:pt x="32" y="1"/>
                    <a:pt x="46" y="21"/>
                    <a:pt x="29" y="25"/>
                  </a:cubicBezTo>
                  <a:cubicBezTo>
                    <a:pt x="10" y="23"/>
                    <a:pt x="0" y="9"/>
                    <a:pt x="23"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51" name="Google Shape;51;p8"/>
            <p:cNvSpPr/>
            <p:nvPr/>
          </p:nvSpPr>
          <p:spPr>
            <a:xfrm rot="5400000">
              <a:off x="11138041" y="5384813"/>
              <a:ext cx="134697" cy="84051"/>
            </a:xfrm>
            <a:custGeom>
              <a:rect b="b" l="l" r="r" t="t"/>
              <a:pathLst>
                <a:path extrusionOk="0" h="28" w="41">
                  <a:moveTo>
                    <a:pt x="22" y="0"/>
                  </a:moveTo>
                  <a:cubicBezTo>
                    <a:pt x="41" y="13"/>
                    <a:pt x="24" y="28"/>
                    <a:pt x="8" y="21"/>
                  </a:cubicBezTo>
                  <a:cubicBezTo>
                    <a:pt x="0" y="8"/>
                    <a:pt x="8" y="0"/>
                    <a:pt x="22"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52" name="Google Shape;52;p8"/>
            <p:cNvSpPr/>
            <p:nvPr/>
          </p:nvSpPr>
          <p:spPr>
            <a:xfrm rot="5400000">
              <a:off x="11133693" y="4595717"/>
              <a:ext cx="131153" cy="84866"/>
            </a:xfrm>
            <a:custGeom>
              <a:rect b="b" l="l" r="r" t="t"/>
              <a:pathLst>
                <a:path extrusionOk="0" h="28" w="40">
                  <a:moveTo>
                    <a:pt x="27" y="1"/>
                  </a:moveTo>
                  <a:cubicBezTo>
                    <a:pt x="35" y="0"/>
                    <a:pt x="40" y="10"/>
                    <a:pt x="38" y="17"/>
                  </a:cubicBezTo>
                  <a:cubicBezTo>
                    <a:pt x="17" y="28"/>
                    <a:pt x="0" y="7"/>
                    <a:pt x="27" y="1"/>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53" name="Google Shape;53;p8"/>
            <p:cNvSpPr/>
            <p:nvPr/>
          </p:nvSpPr>
          <p:spPr>
            <a:xfrm rot="5400000">
              <a:off x="11105830" y="6046702"/>
              <a:ext cx="144445" cy="102819"/>
            </a:xfrm>
            <a:custGeom>
              <a:rect b="b" l="l" r="r" t="t"/>
              <a:pathLst>
                <a:path extrusionOk="0" h="34" w="44">
                  <a:moveTo>
                    <a:pt x="31" y="1"/>
                  </a:moveTo>
                  <a:cubicBezTo>
                    <a:pt x="44" y="3"/>
                    <a:pt x="38" y="34"/>
                    <a:pt x="25" y="22"/>
                  </a:cubicBezTo>
                  <a:cubicBezTo>
                    <a:pt x="0" y="28"/>
                    <a:pt x="14" y="0"/>
                    <a:pt x="31" y="1"/>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54" name="Google Shape;54;p8"/>
            <p:cNvSpPr/>
            <p:nvPr/>
          </p:nvSpPr>
          <p:spPr>
            <a:xfrm rot="5400000">
              <a:off x="11117596" y="3060239"/>
              <a:ext cx="115202" cy="121588"/>
            </a:xfrm>
            <a:custGeom>
              <a:rect b="b" l="l" r="r" t="t"/>
              <a:pathLst>
                <a:path extrusionOk="0" h="40" w="35">
                  <a:moveTo>
                    <a:pt x="16" y="4"/>
                  </a:moveTo>
                  <a:cubicBezTo>
                    <a:pt x="35" y="4"/>
                    <a:pt x="32" y="0"/>
                    <a:pt x="33" y="15"/>
                  </a:cubicBezTo>
                  <a:cubicBezTo>
                    <a:pt x="34" y="40"/>
                    <a:pt x="0" y="22"/>
                    <a:pt x="16" y="4"/>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55" name="Google Shape;55;p8"/>
            <p:cNvSpPr/>
            <p:nvPr/>
          </p:nvSpPr>
          <p:spPr>
            <a:xfrm rot="5400000">
              <a:off x="11125265" y="4900335"/>
              <a:ext cx="127608" cy="69362"/>
            </a:xfrm>
            <a:custGeom>
              <a:rect b="b" l="l" r="r" t="t"/>
              <a:pathLst>
                <a:path extrusionOk="0" h="23" w="39">
                  <a:moveTo>
                    <a:pt x="26" y="0"/>
                  </a:moveTo>
                  <a:cubicBezTo>
                    <a:pt x="39" y="1"/>
                    <a:pt x="38" y="21"/>
                    <a:pt x="26" y="23"/>
                  </a:cubicBezTo>
                  <a:cubicBezTo>
                    <a:pt x="0" y="23"/>
                    <a:pt x="5" y="2"/>
                    <a:pt x="26"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56" name="Google Shape;56;p8"/>
            <p:cNvSpPr/>
            <p:nvPr/>
          </p:nvSpPr>
          <p:spPr>
            <a:xfrm rot="5400000">
              <a:off x="11117373" y="5141456"/>
              <a:ext cx="131153" cy="81603"/>
            </a:xfrm>
            <a:custGeom>
              <a:rect b="b" l="l" r="r" t="t"/>
              <a:pathLst>
                <a:path extrusionOk="0" h="27" w="40">
                  <a:moveTo>
                    <a:pt x="25" y="0"/>
                  </a:moveTo>
                  <a:cubicBezTo>
                    <a:pt x="34" y="0"/>
                    <a:pt x="40" y="11"/>
                    <a:pt x="38" y="20"/>
                  </a:cubicBezTo>
                  <a:cubicBezTo>
                    <a:pt x="17" y="27"/>
                    <a:pt x="0" y="12"/>
                    <a:pt x="25"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57" name="Google Shape;57;p8"/>
            <p:cNvSpPr/>
            <p:nvPr/>
          </p:nvSpPr>
          <p:spPr>
            <a:xfrm rot="5400000">
              <a:off x="11112337" y="2598157"/>
              <a:ext cx="134697" cy="81603"/>
            </a:xfrm>
            <a:custGeom>
              <a:rect b="b" l="l" r="r" t="t"/>
              <a:pathLst>
                <a:path extrusionOk="0" h="27" w="41">
                  <a:moveTo>
                    <a:pt x="19" y="0"/>
                  </a:moveTo>
                  <a:cubicBezTo>
                    <a:pt x="41" y="9"/>
                    <a:pt x="28" y="27"/>
                    <a:pt x="7" y="20"/>
                  </a:cubicBezTo>
                  <a:cubicBezTo>
                    <a:pt x="0" y="8"/>
                    <a:pt x="7" y="1"/>
                    <a:pt x="19"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58" name="Google Shape;58;p8"/>
            <p:cNvSpPr/>
            <p:nvPr/>
          </p:nvSpPr>
          <p:spPr>
            <a:xfrm rot="5400000">
              <a:off x="11105830" y="6278710"/>
              <a:ext cx="144445" cy="78339"/>
            </a:xfrm>
            <a:custGeom>
              <a:rect b="b" l="l" r="r" t="t"/>
              <a:pathLst>
                <a:path extrusionOk="0" h="26" w="44">
                  <a:moveTo>
                    <a:pt x="29" y="0"/>
                  </a:moveTo>
                  <a:cubicBezTo>
                    <a:pt x="44" y="3"/>
                    <a:pt x="40" y="22"/>
                    <a:pt x="26" y="26"/>
                  </a:cubicBezTo>
                  <a:cubicBezTo>
                    <a:pt x="0" y="25"/>
                    <a:pt x="11" y="6"/>
                    <a:pt x="29"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59" name="Google Shape;59;p8"/>
            <p:cNvSpPr/>
            <p:nvPr/>
          </p:nvSpPr>
          <p:spPr>
            <a:xfrm rot="5400000">
              <a:off x="11093998" y="5596726"/>
              <a:ext cx="144445" cy="97107"/>
            </a:xfrm>
            <a:custGeom>
              <a:rect b="b" l="l" r="r" t="t"/>
              <a:pathLst>
                <a:path extrusionOk="0" h="32" w="44">
                  <a:moveTo>
                    <a:pt x="31" y="1"/>
                  </a:moveTo>
                  <a:cubicBezTo>
                    <a:pt x="40" y="0"/>
                    <a:pt x="44" y="8"/>
                    <a:pt x="43" y="16"/>
                  </a:cubicBezTo>
                  <a:cubicBezTo>
                    <a:pt x="29" y="32"/>
                    <a:pt x="0" y="7"/>
                    <a:pt x="31" y="1"/>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60" name="Google Shape;60;p8"/>
            <p:cNvSpPr/>
            <p:nvPr/>
          </p:nvSpPr>
          <p:spPr>
            <a:xfrm rot="5400000">
              <a:off x="11097788" y="4080854"/>
              <a:ext cx="131153" cy="84866"/>
            </a:xfrm>
            <a:custGeom>
              <a:rect b="b" l="l" r="r" t="t"/>
              <a:pathLst>
                <a:path extrusionOk="0" h="28" w="40">
                  <a:moveTo>
                    <a:pt x="27" y="1"/>
                  </a:moveTo>
                  <a:cubicBezTo>
                    <a:pt x="35" y="0"/>
                    <a:pt x="40" y="10"/>
                    <a:pt x="38" y="17"/>
                  </a:cubicBezTo>
                  <a:cubicBezTo>
                    <a:pt x="17" y="28"/>
                    <a:pt x="0" y="7"/>
                    <a:pt x="27" y="1"/>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61" name="Google Shape;61;p8"/>
            <p:cNvSpPr/>
            <p:nvPr/>
          </p:nvSpPr>
          <p:spPr>
            <a:xfrm rot="5400000">
              <a:off x="11075637" y="5836680"/>
              <a:ext cx="144445" cy="102819"/>
            </a:xfrm>
            <a:custGeom>
              <a:rect b="b" l="l" r="r" t="t"/>
              <a:pathLst>
                <a:path extrusionOk="0" h="34" w="44">
                  <a:moveTo>
                    <a:pt x="31" y="0"/>
                  </a:moveTo>
                  <a:cubicBezTo>
                    <a:pt x="39" y="0"/>
                    <a:pt x="44" y="12"/>
                    <a:pt x="42" y="19"/>
                  </a:cubicBezTo>
                  <a:cubicBezTo>
                    <a:pt x="25" y="34"/>
                    <a:pt x="0" y="8"/>
                    <a:pt x="31"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62" name="Google Shape;62;p8"/>
            <p:cNvSpPr/>
            <p:nvPr/>
          </p:nvSpPr>
          <p:spPr>
            <a:xfrm rot="5400000">
              <a:off x="11124696" y="2830776"/>
              <a:ext cx="121406" cy="81603"/>
            </a:xfrm>
            <a:custGeom>
              <a:rect b="b" l="l" r="r" t="t"/>
              <a:pathLst>
                <a:path extrusionOk="0" h="27" w="37">
                  <a:moveTo>
                    <a:pt x="19" y="1"/>
                  </a:moveTo>
                  <a:cubicBezTo>
                    <a:pt x="31" y="2"/>
                    <a:pt x="37" y="24"/>
                    <a:pt x="21" y="27"/>
                  </a:cubicBezTo>
                  <a:cubicBezTo>
                    <a:pt x="1" y="27"/>
                    <a:pt x="0" y="0"/>
                    <a:pt x="19" y="1"/>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63" name="Google Shape;63;p8"/>
            <p:cNvSpPr/>
            <p:nvPr/>
          </p:nvSpPr>
          <p:spPr>
            <a:xfrm rot="5400000">
              <a:off x="11082841" y="3849727"/>
              <a:ext cx="147990" cy="78339"/>
            </a:xfrm>
            <a:custGeom>
              <a:rect b="b" l="l" r="r" t="t"/>
              <a:pathLst>
                <a:path extrusionOk="0" h="26" w="45">
                  <a:moveTo>
                    <a:pt x="22" y="0"/>
                  </a:moveTo>
                  <a:cubicBezTo>
                    <a:pt x="32" y="2"/>
                    <a:pt x="45" y="22"/>
                    <a:pt x="28" y="26"/>
                  </a:cubicBezTo>
                  <a:cubicBezTo>
                    <a:pt x="10" y="24"/>
                    <a:pt x="0" y="9"/>
                    <a:pt x="22"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64" name="Google Shape;64;p8"/>
            <p:cNvSpPr/>
            <p:nvPr/>
          </p:nvSpPr>
          <p:spPr>
            <a:xfrm rot="5400000">
              <a:off x="11078098" y="3616257"/>
              <a:ext cx="133812" cy="79154"/>
            </a:xfrm>
            <a:custGeom>
              <a:rect b="b" l="l" r="r" t="t"/>
              <a:pathLst>
                <a:path extrusionOk="0" h="26" w="41">
                  <a:moveTo>
                    <a:pt x="19" y="0"/>
                  </a:moveTo>
                  <a:cubicBezTo>
                    <a:pt x="41" y="9"/>
                    <a:pt x="28" y="26"/>
                    <a:pt x="7" y="19"/>
                  </a:cubicBezTo>
                  <a:cubicBezTo>
                    <a:pt x="0" y="8"/>
                    <a:pt x="7" y="1"/>
                    <a:pt x="19"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65" name="Google Shape;65;p8"/>
            <p:cNvSpPr/>
            <p:nvPr/>
          </p:nvSpPr>
          <p:spPr>
            <a:xfrm rot="5400000">
              <a:off x="11076712" y="6507925"/>
              <a:ext cx="127608" cy="81603"/>
            </a:xfrm>
            <a:custGeom>
              <a:rect b="b" l="l" r="r" t="t"/>
              <a:pathLst>
                <a:path extrusionOk="0" h="27" w="39">
                  <a:moveTo>
                    <a:pt x="21" y="2"/>
                  </a:moveTo>
                  <a:cubicBezTo>
                    <a:pt x="36" y="0"/>
                    <a:pt x="39" y="17"/>
                    <a:pt x="26" y="24"/>
                  </a:cubicBezTo>
                  <a:cubicBezTo>
                    <a:pt x="8" y="27"/>
                    <a:pt x="0" y="9"/>
                    <a:pt x="21" y="2"/>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66" name="Google Shape;66;p8"/>
            <p:cNvSpPr/>
            <p:nvPr/>
          </p:nvSpPr>
          <p:spPr>
            <a:xfrm rot="5400000">
              <a:off x="11141853" y="34906"/>
              <a:ext cx="131153" cy="88130"/>
            </a:xfrm>
            <a:custGeom>
              <a:rect b="b" l="l" r="r" t="t"/>
              <a:pathLst>
                <a:path extrusionOk="0" h="29" w="40">
                  <a:moveTo>
                    <a:pt x="26" y="0"/>
                  </a:moveTo>
                  <a:cubicBezTo>
                    <a:pt x="34" y="0"/>
                    <a:pt x="40" y="10"/>
                    <a:pt x="39" y="20"/>
                  </a:cubicBezTo>
                  <a:cubicBezTo>
                    <a:pt x="17" y="29"/>
                    <a:pt x="0" y="10"/>
                    <a:pt x="26"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sp>
          <p:nvSpPr>
            <p:cNvPr id="67" name="Google Shape;67;p8"/>
            <p:cNvSpPr/>
            <p:nvPr/>
          </p:nvSpPr>
          <p:spPr>
            <a:xfrm rot="5400000">
              <a:off x="11301184" y="6639670"/>
              <a:ext cx="134697" cy="97107"/>
            </a:xfrm>
            <a:custGeom>
              <a:rect b="b" l="l" r="r" t="t"/>
              <a:pathLst>
                <a:path extrusionOk="0" h="32" w="41">
                  <a:moveTo>
                    <a:pt x="25" y="0"/>
                  </a:moveTo>
                  <a:cubicBezTo>
                    <a:pt x="41" y="13"/>
                    <a:pt x="15" y="32"/>
                    <a:pt x="4" y="18"/>
                  </a:cubicBezTo>
                  <a:cubicBezTo>
                    <a:pt x="0" y="5"/>
                    <a:pt x="15" y="0"/>
                    <a:pt x="25" y="0"/>
                  </a:cubicBezTo>
                  <a:close/>
                </a:path>
              </a:pathLst>
            </a:custGeom>
            <a:solidFill>
              <a:srgbClr val="E0D7D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venir"/>
                <a:ea typeface="Avenir"/>
                <a:cs typeface="Avenir"/>
                <a:sym typeface="Avenir"/>
              </a:endParaRPr>
            </a:p>
          </p:txBody>
        </p:sp>
      </p:grpSp>
      <p:sp>
        <p:nvSpPr>
          <p:cNvPr id="68" name="Google Shape;68;p8"/>
          <p:cNvSpPr txBox="1"/>
          <p:nvPr>
            <p:ph type="title"/>
          </p:nvPr>
        </p:nvSpPr>
        <p:spPr>
          <a:xfrm>
            <a:off x="1069848" y="502920"/>
            <a:ext cx="9634011"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2"/>
              </a:buClr>
              <a:buSzPts val="4000"/>
              <a:buFont typeface="Arial"/>
              <a:buNone/>
              <a:defRPr b="0" i="0" sz="4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9" name="Google Shape;69;p8"/>
          <p:cNvSpPr txBox="1"/>
          <p:nvPr>
            <p:ph idx="1" type="body"/>
          </p:nvPr>
        </p:nvSpPr>
        <p:spPr>
          <a:xfrm>
            <a:off x="1069848" y="1874520"/>
            <a:ext cx="9634011"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50000"/>
              </a:lnSpc>
              <a:spcBef>
                <a:spcPts val="1000"/>
              </a:spcBef>
              <a:spcAft>
                <a:spcPts val="0"/>
              </a:spcAft>
              <a:buClr>
                <a:srgbClr val="C2B2A7"/>
              </a:buClr>
              <a:buSzPts val="2000"/>
              <a:buFont typeface="Arial"/>
              <a:buChar char="•"/>
              <a:defRPr b="0" i="0" sz="2000" u="none" cap="none" strike="noStrike">
                <a:solidFill>
                  <a:schemeClr val="dk2"/>
                </a:solidFill>
                <a:latin typeface="Avenir"/>
                <a:ea typeface="Avenir"/>
                <a:cs typeface="Avenir"/>
                <a:sym typeface="Avenir"/>
              </a:defRPr>
            </a:lvl1pPr>
            <a:lvl2pPr indent="-228600" lvl="1" marL="914400" marR="0" rtl="0" algn="l">
              <a:lnSpc>
                <a:spcPct val="150000"/>
              </a:lnSpc>
              <a:spcBef>
                <a:spcPts val="500"/>
              </a:spcBef>
              <a:spcAft>
                <a:spcPts val="0"/>
              </a:spcAft>
              <a:buClr>
                <a:srgbClr val="C2B2A7"/>
              </a:buClr>
              <a:buSzPts val="1800"/>
              <a:buFont typeface="Avenir"/>
              <a:buNone/>
              <a:defRPr b="0" i="0" sz="1800" u="none" cap="none" strike="noStrike">
                <a:solidFill>
                  <a:schemeClr val="dk2"/>
                </a:solidFill>
                <a:latin typeface="Avenir"/>
                <a:ea typeface="Avenir"/>
                <a:cs typeface="Avenir"/>
                <a:sym typeface="Avenir"/>
              </a:defRPr>
            </a:lvl2pPr>
            <a:lvl3pPr indent="-330200" lvl="2" marL="1371600" marR="0" rtl="0" algn="l">
              <a:lnSpc>
                <a:spcPct val="150000"/>
              </a:lnSpc>
              <a:spcBef>
                <a:spcPts val="500"/>
              </a:spcBef>
              <a:spcAft>
                <a:spcPts val="0"/>
              </a:spcAft>
              <a:buClr>
                <a:srgbClr val="C2B2A7"/>
              </a:buClr>
              <a:buSzPts val="1600"/>
              <a:buFont typeface="Arial"/>
              <a:buChar char="•"/>
              <a:defRPr b="1" i="0" sz="1600" u="none" cap="none" strike="noStrike">
                <a:solidFill>
                  <a:schemeClr val="dk2"/>
                </a:solidFill>
                <a:latin typeface="Avenir"/>
                <a:ea typeface="Avenir"/>
                <a:cs typeface="Avenir"/>
                <a:sym typeface="Avenir"/>
              </a:defRPr>
            </a:lvl3pPr>
            <a:lvl4pPr indent="-228600" lvl="3" marL="1828800" marR="0" rtl="0" algn="l">
              <a:lnSpc>
                <a:spcPct val="150000"/>
              </a:lnSpc>
              <a:spcBef>
                <a:spcPts val="500"/>
              </a:spcBef>
              <a:spcAft>
                <a:spcPts val="0"/>
              </a:spcAft>
              <a:buClr>
                <a:srgbClr val="C2B2A7"/>
              </a:buClr>
              <a:buSzPts val="1400"/>
              <a:buFont typeface="Avenir"/>
              <a:buNone/>
              <a:defRPr b="0" i="0" sz="1400" u="none" cap="none" strike="noStrike">
                <a:solidFill>
                  <a:schemeClr val="dk2"/>
                </a:solidFill>
                <a:latin typeface="Avenir"/>
                <a:ea typeface="Avenir"/>
                <a:cs typeface="Avenir"/>
                <a:sym typeface="Avenir"/>
              </a:defRPr>
            </a:lvl4pPr>
            <a:lvl5pPr indent="-317500" lvl="4" marL="2286000" marR="0" rtl="0" algn="l">
              <a:lnSpc>
                <a:spcPct val="150000"/>
              </a:lnSpc>
              <a:spcBef>
                <a:spcPts val="500"/>
              </a:spcBef>
              <a:spcAft>
                <a:spcPts val="0"/>
              </a:spcAft>
              <a:buClr>
                <a:srgbClr val="C2B2A7"/>
              </a:buClr>
              <a:buSzPts val="1400"/>
              <a:buFont typeface="Arial"/>
              <a:buChar char="•"/>
              <a:defRPr b="0" i="0" sz="1400" u="none" cap="none" strike="noStrike">
                <a:solidFill>
                  <a:schemeClr val="dk2"/>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70" name="Google Shape;70;p8"/>
          <p:cNvSpPr txBox="1"/>
          <p:nvPr>
            <p:ph idx="10" type="dt"/>
          </p:nvPr>
        </p:nvSpPr>
        <p:spPr>
          <a:xfrm>
            <a:off x="173736" y="6382512"/>
            <a:ext cx="284590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50">
                <a:solidFill>
                  <a:schemeClr val="dk2"/>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71" name="Google Shape;71;p8"/>
          <p:cNvSpPr txBox="1"/>
          <p:nvPr>
            <p:ph idx="11" type="ftr"/>
          </p:nvPr>
        </p:nvSpPr>
        <p:spPr>
          <a:xfrm rot="5400000">
            <a:off x="-1754871" y="2093199"/>
            <a:ext cx="4157472" cy="41608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50">
                <a:solidFill>
                  <a:schemeClr val="dk2"/>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72" name="Google Shape;72;p8"/>
          <p:cNvSpPr txBox="1"/>
          <p:nvPr>
            <p:ph idx="12" type="sldNum"/>
          </p:nvPr>
        </p:nvSpPr>
        <p:spPr>
          <a:xfrm>
            <a:off x="11457919" y="6382512"/>
            <a:ext cx="50099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800" u="none">
                <a:solidFill>
                  <a:srgbClr val="7F7F7F"/>
                </a:solidFill>
                <a:latin typeface="Fira Sans"/>
                <a:ea typeface="Fira Sans"/>
                <a:cs typeface="Fira Sans"/>
                <a:sym typeface="Fira Sans"/>
              </a:defRPr>
            </a:lvl1pPr>
            <a:lvl2pPr indent="0" lvl="1" marL="0" marR="0" rtl="0" algn="r">
              <a:spcBef>
                <a:spcPts val="0"/>
              </a:spcBef>
              <a:buNone/>
              <a:defRPr b="1" sz="1800" u="none">
                <a:solidFill>
                  <a:srgbClr val="7F7F7F"/>
                </a:solidFill>
                <a:latin typeface="Fira Sans"/>
                <a:ea typeface="Fira Sans"/>
                <a:cs typeface="Fira Sans"/>
                <a:sym typeface="Fira Sans"/>
              </a:defRPr>
            </a:lvl2pPr>
            <a:lvl3pPr indent="0" lvl="2" marL="0" marR="0" rtl="0" algn="r">
              <a:spcBef>
                <a:spcPts val="0"/>
              </a:spcBef>
              <a:buNone/>
              <a:defRPr b="1" sz="1800" u="none">
                <a:solidFill>
                  <a:srgbClr val="7F7F7F"/>
                </a:solidFill>
                <a:latin typeface="Fira Sans"/>
                <a:ea typeface="Fira Sans"/>
                <a:cs typeface="Fira Sans"/>
                <a:sym typeface="Fira Sans"/>
              </a:defRPr>
            </a:lvl3pPr>
            <a:lvl4pPr indent="0" lvl="3" marL="0" marR="0" rtl="0" algn="r">
              <a:spcBef>
                <a:spcPts val="0"/>
              </a:spcBef>
              <a:buNone/>
              <a:defRPr b="1" sz="1800" u="none">
                <a:solidFill>
                  <a:srgbClr val="7F7F7F"/>
                </a:solidFill>
                <a:latin typeface="Fira Sans"/>
                <a:ea typeface="Fira Sans"/>
                <a:cs typeface="Fira Sans"/>
                <a:sym typeface="Fira Sans"/>
              </a:defRPr>
            </a:lvl4pPr>
            <a:lvl5pPr indent="0" lvl="4" marL="0" marR="0" rtl="0" algn="r">
              <a:spcBef>
                <a:spcPts val="0"/>
              </a:spcBef>
              <a:buNone/>
              <a:defRPr b="1" sz="1800" u="none">
                <a:solidFill>
                  <a:srgbClr val="7F7F7F"/>
                </a:solidFill>
                <a:latin typeface="Fira Sans"/>
                <a:ea typeface="Fira Sans"/>
                <a:cs typeface="Fira Sans"/>
                <a:sym typeface="Fira Sans"/>
              </a:defRPr>
            </a:lvl5pPr>
            <a:lvl6pPr indent="0" lvl="5" marL="0" marR="0" rtl="0" algn="r">
              <a:spcBef>
                <a:spcPts val="0"/>
              </a:spcBef>
              <a:buNone/>
              <a:defRPr b="1" sz="1800" u="none">
                <a:solidFill>
                  <a:srgbClr val="7F7F7F"/>
                </a:solidFill>
                <a:latin typeface="Fira Sans"/>
                <a:ea typeface="Fira Sans"/>
                <a:cs typeface="Fira Sans"/>
                <a:sym typeface="Fira Sans"/>
              </a:defRPr>
            </a:lvl6pPr>
            <a:lvl7pPr indent="0" lvl="6" marL="0" marR="0" rtl="0" algn="r">
              <a:spcBef>
                <a:spcPts val="0"/>
              </a:spcBef>
              <a:buNone/>
              <a:defRPr b="1" sz="1800" u="none">
                <a:solidFill>
                  <a:srgbClr val="7F7F7F"/>
                </a:solidFill>
                <a:latin typeface="Fira Sans"/>
                <a:ea typeface="Fira Sans"/>
                <a:cs typeface="Fira Sans"/>
                <a:sym typeface="Fira Sans"/>
              </a:defRPr>
            </a:lvl7pPr>
            <a:lvl8pPr indent="0" lvl="7" marL="0" marR="0" rtl="0" algn="r">
              <a:spcBef>
                <a:spcPts val="0"/>
              </a:spcBef>
              <a:buNone/>
              <a:defRPr b="1" sz="1800" u="none">
                <a:solidFill>
                  <a:srgbClr val="7F7F7F"/>
                </a:solidFill>
                <a:latin typeface="Fira Sans"/>
                <a:ea typeface="Fira Sans"/>
                <a:cs typeface="Fira Sans"/>
                <a:sym typeface="Fira Sans"/>
              </a:defRPr>
            </a:lvl8pPr>
            <a:lvl9pPr indent="0" lvl="8" marL="0" marR="0" rtl="0" algn="r">
              <a:spcBef>
                <a:spcPts val="0"/>
              </a:spcBef>
              <a:buNone/>
              <a:defRPr b="1" sz="1800" u="none">
                <a:solidFill>
                  <a:srgbClr val="7F7F7F"/>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hyperlink" Target="http://drive.google.com/file/d/1G2LlyRZ4kNtZ3cGTNKF0aqakIL_6SK18/view" TargetMode="External"/><Relationship Id="rId5"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147" name="Google Shape;147;p1"/>
          <p:cNvPicPr preferRelativeResize="0"/>
          <p:nvPr/>
        </p:nvPicPr>
        <p:blipFill rotWithShape="1">
          <a:blip r:embed="rId3">
            <a:alphaModFix/>
          </a:blip>
          <a:srcRect b="47686" l="0" r="0" t="0"/>
          <a:stretch/>
        </p:blipFill>
        <p:spPr>
          <a:xfrm>
            <a:off x="0" y="0"/>
            <a:ext cx="6915093" cy="6858001"/>
          </a:xfrm>
          <a:prstGeom prst="rect">
            <a:avLst/>
          </a:prstGeom>
          <a:noFill/>
          <a:ln>
            <a:noFill/>
          </a:ln>
        </p:spPr>
      </p:pic>
      <p:sp>
        <p:nvSpPr>
          <p:cNvPr id="148" name="Google Shape;148;p1"/>
          <p:cNvSpPr txBox="1"/>
          <p:nvPr>
            <p:ph type="ctrTitle"/>
          </p:nvPr>
        </p:nvSpPr>
        <p:spPr>
          <a:xfrm>
            <a:off x="4180114" y="3715444"/>
            <a:ext cx="7685314" cy="2892612"/>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Fira Sans Medium"/>
              <a:buNone/>
            </a:pPr>
            <a:r>
              <a:rPr lang="pt-PT" sz="4000">
                <a:latin typeface="Fira Sans Medium"/>
                <a:ea typeface="Fira Sans Medium"/>
                <a:cs typeface="Fira Sans Medium"/>
                <a:sym typeface="Fira Sans Medium"/>
              </a:rPr>
              <a:t>Conception of a MAR application</a:t>
            </a:r>
            <a:endParaRPr sz="4000">
              <a:latin typeface="Fira Sans Medium"/>
              <a:ea typeface="Fira Sans Medium"/>
              <a:cs typeface="Fira Sans Medium"/>
              <a:sym typeface="Fira Sans Medium"/>
            </a:endParaRPr>
          </a:p>
          <a:p>
            <a:pPr indent="0" lvl="0" marL="0" rtl="0" algn="l">
              <a:lnSpc>
                <a:spcPct val="100000"/>
              </a:lnSpc>
              <a:spcBef>
                <a:spcPts val="0"/>
              </a:spcBef>
              <a:spcAft>
                <a:spcPts val="0"/>
              </a:spcAft>
              <a:buClr>
                <a:schemeClr val="dk2"/>
              </a:buClr>
              <a:buSzPct val="100000"/>
              <a:buFont typeface="Fira Sans Medium"/>
              <a:buNone/>
            </a:pPr>
            <a:r>
              <a:rPr lang="pt-PT" sz="4000">
                <a:latin typeface="Fira Sans Medium"/>
                <a:ea typeface="Fira Sans Medium"/>
                <a:cs typeface="Fira Sans Medium"/>
                <a:sym typeface="Fira Sans Medium"/>
              </a:rPr>
              <a:t>to evaluate the river flooding impact in Coimbra</a:t>
            </a:r>
            <a:br>
              <a:rPr lang="pt-PT" sz="4000">
                <a:latin typeface="Fira Sans Medium"/>
                <a:ea typeface="Fira Sans Medium"/>
                <a:cs typeface="Fira Sans Medium"/>
                <a:sym typeface="Fira Sans Medium"/>
              </a:rPr>
            </a:br>
            <a:br>
              <a:rPr lang="pt-PT" sz="4000">
                <a:latin typeface="Fira Sans Medium"/>
                <a:ea typeface="Fira Sans Medium"/>
                <a:cs typeface="Fira Sans Medium"/>
                <a:sym typeface="Fira Sans Medium"/>
              </a:rPr>
            </a:br>
            <a:r>
              <a:rPr lang="pt-PT" sz="4000">
                <a:latin typeface="Fira Sans Medium"/>
                <a:ea typeface="Fira Sans Medium"/>
                <a:cs typeface="Fira Sans Medium"/>
                <a:sym typeface="Fira Sans Medium"/>
              </a:rPr>
              <a:t>Mehdi Lamrabet</a:t>
            </a:r>
            <a:endParaRPr sz="4000"/>
          </a:p>
        </p:txBody>
      </p:sp>
      <p:sp>
        <p:nvSpPr>
          <p:cNvPr id="149" name="Google Shape;149;p1"/>
          <p:cNvSpPr txBox="1"/>
          <p:nvPr/>
        </p:nvSpPr>
        <p:spPr>
          <a:xfrm>
            <a:off x="206830" y="3864428"/>
            <a:ext cx="3624900" cy="1893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Master in Informatic Engineering</a:t>
            </a:r>
            <a:endParaRPr sz="1800">
              <a:solidFill>
                <a:schemeClr val="lt1"/>
              </a:solidFill>
              <a:latin typeface="Fira Sans Medium"/>
              <a:ea typeface="Fira Sans Medium"/>
              <a:cs typeface="Fira Sans Medium"/>
              <a:sym typeface="Fira Sans Medium"/>
            </a:endParaRPr>
          </a:p>
          <a:p>
            <a:pPr indent="0" lvl="0" marL="0" marR="0" rtl="0" algn="l">
              <a:lnSpc>
                <a:spcPct val="150000"/>
              </a:lnSpc>
              <a:spcBef>
                <a:spcPts val="0"/>
              </a:spcBef>
              <a:spcAft>
                <a:spcPts val="0"/>
              </a:spcAft>
              <a:buNone/>
            </a:pPr>
            <a:r>
              <a:rPr lang="pt-PT" sz="1800">
                <a:solidFill>
                  <a:schemeClr val="lt1"/>
                </a:solidFill>
                <a:latin typeface="Fira Sans Medium"/>
                <a:ea typeface="Fira Sans Medium"/>
                <a:cs typeface="Fira Sans Medium"/>
                <a:sym typeface="Fira Sans Medium"/>
              </a:rPr>
              <a:t>Erasmus+ MSc internship</a:t>
            </a:r>
            <a:br>
              <a:rPr lang="pt-PT" sz="1800">
                <a:solidFill>
                  <a:schemeClr val="lt1"/>
                </a:solidFill>
                <a:latin typeface="Fira Sans Medium"/>
                <a:ea typeface="Fira Sans Medium"/>
                <a:cs typeface="Fira Sans Medium"/>
                <a:sym typeface="Fira Sans Medium"/>
              </a:rPr>
            </a:br>
            <a:r>
              <a:rPr lang="pt-PT" sz="1800">
                <a:solidFill>
                  <a:schemeClr val="lt1"/>
                </a:solidFill>
                <a:latin typeface="Fira Sans Medium"/>
                <a:ea typeface="Fira Sans Medium"/>
                <a:cs typeface="Fira Sans Medium"/>
                <a:sym typeface="Fira Sans Medium"/>
              </a:rPr>
              <a:t>Academic year 2023-2024</a:t>
            </a:r>
            <a:endParaRPr/>
          </a:p>
          <a:p>
            <a:pPr indent="0" lvl="0" marL="0" marR="0" rtl="0" algn="l">
              <a:lnSpc>
                <a:spcPct val="150000"/>
              </a:lnSpc>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lnSpc>
                <a:spcPct val="150000"/>
              </a:lnSpc>
              <a:spcBef>
                <a:spcPts val="0"/>
              </a:spcBef>
              <a:spcAft>
                <a:spcPts val="0"/>
              </a:spcAft>
              <a:buNone/>
            </a:pPr>
            <a:r>
              <a:rPr lang="pt-PT" sz="1800">
                <a:solidFill>
                  <a:schemeClr val="lt1"/>
                </a:solidFill>
                <a:latin typeface="Fira Sans Medium"/>
                <a:ea typeface="Fira Sans Medium"/>
                <a:cs typeface="Fira Sans Medium"/>
                <a:sym typeface="Fira Sans Medium"/>
              </a:rPr>
              <a:t>June 14</a:t>
            </a:r>
            <a:r>
              <a:rPr baseline="30000" lang="pt-PT" sz="1800">
                <a:solidFill>
                  <a:schemeClr val="lt1"/>
                </a:solidFill>
                <a:latin typeface="Fira Sans Medium"/>
                <a:ea typeface="Fira Sans Medium"/>
                <a:cs typeface="Fira Sans Medium"/>
                <a:sym typeface="Fira Sans Medium"/>
              </a:rPr>
              <a:t>th</a:t>
            </a:r>
            <a:r>
              <a:rPr lang="pt-PT" sz="1800">
                <a:solidFill>
                  <a:schemeClr val="lt1"/>
                </a:solidFill>
                <a:latin typeface="Fira Sans Medium"/>
                <a:ea typeface="Fira Sans Medium"/>
                <a:cs typeface="Fira Sans Medium"/>
                <a:sym typeface="Fira Sans Medium"/>
              </a:rPr>
              <a:t> 2024</a:t>
            </a:r>
            <a:endParaRPr sz="1800">
              <a:solidFill>
                <a:schemeClr val="lt1"/>
              </a:solidFill>
              <a:latin typeface="Avenir"/>
              <a:ea typeface="Avenir"/>
              <a:cs typeface="Avenir"/>
              <a:sym typeface="Avenir"/>
            </a:endParaRPr>
          </a:p>
        </p:txBody>
      </p:sp>
      <p:pic>
        <p:nvPicPr>
          <p:cNvPr descr="Uma imagem com texto, Tipo de letra, captura de ecrã, logótipo&#10;&#10;Descrição gerada automaticamente" id="150" name="Google Shape;150;p1"/>
          <p:cNvPicPr preferRelativeResize="0"/>
          <p:nvPr/>
        </p:nvPicPr>
        <p:blipFill rotWithShape="1">
          <a:blip r:embed="rId4">
            <a:alphaModFix/>
          </a:blip>
          <a:srcRect b="0" l="0" r="0" t="0"/>
          <a:stretch/>
        </p:blipFill>
        <p:spPr>
          <a:xfrm>
            <a:off x="7198751" y="1114816"/>
            <a:ext cx="4993249" cy="1434231"/>
          </a:xfrm>
          <a:prstGeom prst="rect">
            <a:avLst/>
          </a:prstGeom>
          <a:noFill/>
          <a:ln>
            <a:noFill/>
          </a:ln>
        </p:spPr>
      </p:pic>
      <p:sp>
        <p:nvSpPr>
          <p:cNvPr id="151" name="Google Shape;151;p1"/>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g2e5526fa568_0_1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253" name="Google Shape;253;g2e5526fa568_0_123"/>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254" name="Google Shape;254;g2e5526fa568_0_123"/>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Blender with BLosm</a:t>
            </a:r>
            <a:br>
              <a:rPr lang="pt-PT" sz="4000">
                <a:latin typeface="Fira Sans Medium"/>
                <a:ea typeface="Fira Sans Medium"/>
                <a:cs typeface="Fira Sans Medium"/>
                <a:sym typeface="Fira Sans Medium"/>
              </a:rPr>
            </a:br>
            <a:endParaRPr sz="4000"/>
          </a:p>
        </p:txBody>
      </p:sp>
      <p:pic>
        <p:nvPicPr>
          <p:cNvPr descr="Shape&#10;&#10;Description automatically generated" id="255" name="Google Shape;255;g2e5526fa568_0_123"/>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256" name="Google Shape;256;g2e5526fa568_0_123"/>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257" name="Google Shape;257;g2e5526fa568_0_123"/>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258" name="Google Shape;258;g2e5526fa568_0_123"/>
          <p:cNvPicPr preferRelativeResize="0"/>
          <p:nvPr/>
        </p:nvPicPr>
        <p:blipFill rotWithShape="1">
          <a:blip r:embed="rId4">
            <a:alphaModFix/>
          </a:blip>
          <a:srcRect b="0" l="1765" r="1765" t="0"/>
          <a:stretch/>
        </p:blipFill>
        <p:spPr>
          <a:xfrm>
            <a:off x="1990575" y="1749550"/>
            <a:ext cx="8058451" cy="4398550"/>
          </a:xfrm>
          <a:prstGeom prst="rect">
            <a:avLst/>
          </a:prstGeom>
          <a:noFill/>
          <a:ln>
            <a:noFill/>
          </a:ln>
        </p:spPr>
      </p:pic>
      <p:sp>
        <p:nvSpPr>
          <p:cNvPr id="259" name="Google Shape;259;g2e5526fa568_0_123"/>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g2e5526fa568_0_10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265" name="Google Shape;265;g2e5526fa568_0_100"/>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266" name="Google Shape;266;g2e5526fa568_0_100"/>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Unity 3D with Vuforia package</a:t>
            </a:r>
            <a:br>
              <a:rPr lang="pt-PT" sz="4000">
                <a:latin typeface="Fira Sans Medium"/>
                <a:ea typeface="Fira Sans Medium"/>
                <a:cs typeface="Fira Sans Medium"/>
                <a:sym typeface="Fira Sans Medium"/>
              </a:rPr>
            </a:br>
            <a:endParaRPr sz="4000"/>
          </a:p>
        </p:txBody>
      </p:sp>
      <p:pic>
        <p:nvPicPr>
          <p:cNvPr descr="Shape&#10;&#10;Description automatically generated" id="267" name="Google Shape;267;g2e5526fa568_0_100"/>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268" name="Google Shape;268;g2e5526fa568_0_100"/>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269" name="Google Shape;269;g2e5526fa568_0_100"/>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270" name="Google Shape;270;g2e5526fa568_0_100"/>
          <p:cNvPicPr preferRelativeResize="0"/>
          <p:nvPr/>
        </p:nvPicPr>
        <p:blipFill rotWithShape="1">
          <a:blip r:embed="rId4">
            <a:alphaModFix/>
          </a:blip>
          <a:srcRect b="0" l="0" r="0" t="0"/>
          <a:stretch/>
        </p:blipFill>
        <p:spPr>
          <a:xfrm>
            <a:off x="2066775" y="1749550"/>
            <a:ext cx="8058451" cy="4398550"/>
          </a:xfrm>
          <a:prstGeom prst="rect">
            <a:avLst/>
          </a:prstGeom>
          <a:noFill/>
          <a:ln>
            <a:noFill/>
          </a:ln>
        </p:spPr>
      </p:pic>
      <p:sp>
        <p:nvSpPr>
          <p:cNvPr id="271" name="Google Shape;271;g2e5526fa568_0_100"/>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g2e53e39b214_0_7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277" name="Google Shape;277;g2e53e39b214_0_72"/>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278" name="Google Shape;278;g2e53e39b214_0_72"/>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Workflow</a:t>
            </a:r>
            <a:br>
              <a:rPr lang="pt-PT" sz="4000">
                <a:latin typeface="Fira Sans Medium"/>
                <a:ea typeface="Fira Sans Medium"/>
                <a:cs typeface="Fira Sans Medium"/>
                <a:sym typeface="Fira Sans Medium"/>
              </a:rPr>
            </a:br>
            <a:endParaRPr sz="4000"/>
          </a:p>
        </p:txBody>
      </p:sp>
      <p:pic>
        <p:nvPicPr>
          <p:cNvPr descr="Shape&#10;&#10;Description automatically generated" id="279" name="Google Shape;279;g2e53e39b214_0_72"/>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280" name="Google Shape;280;g2e53e39b214_0_72"/>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281" name="Google Shape;281;g2e53e39b214_0_72"/>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282" name="Google Shape;282;g2e53e39b214_0_72"/>
          <p:cNvPicPr preferRelativeResize="0"/>
          <p:nvPr/>
        </p:nvPicPr>
        <p:blipFill>
          <a:blip r:embed="rId4">
            <a:alphaModFix/>
          </a:blip>
          <a:stretch>
            <a:fillRect/>
          </a:stretch>
        </p:blipFill>
        <p:spPr>
          <a:xfrm>
            <a:off x="2024750" y="1540425"/>
            <a:ext cx="8297252" cy="5234200"/>
          </a:xfrm>
          <a:prstGeom prst="rect">
            <a:avLst/>
          </a:prstGeom>
          <a:noFill/>
          <a:ln>
            <a:noFill/>
          </a:ln>
        </p:spPr>
      </p:pic>
      <p:sp>
        <p:nvSpPr>
          <p:cNvPr id="283" name="Google Shape;283;g2e53e39b214_0_72"/>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g2e53e39b214_0_9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89" name="Google Shape;289;g2e53e39b214_0_99"/>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Algorithm for detection of affected buildings </a:t>
            </a:r>
            <a:br>
              <a:rPr lang="pt-PT" sz="4000">
                <a:latin typeface="Fira Sans Medium"/>
                <a:ea typeface="Fira Sans Medium"/>
                <a:cs typeface="Fira Sans Medium"/>
                <a:sym typeface="Fira Sans Medium"/>
              </a:rPr>
            </a:br>
            <a:endParaRPr sz="4000"/>
          </a:p>
        </p:txBody>
      </p:sp>
      <p:pic>
        <p:nvPicPr>
          <p:cNvPr descr="Shape&#10;&#10;Description automatically generated" id="290" name="Google Shape;290;g2e53e39b214_0_99"/>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pic>
        <p:nvPicPr>
          <p:cNvPr descr="Shape&#10;&#10;Description automatically generated" id="291" name="Google Shape;291;g2e53e39b214_0_99"/>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292" name="Google Shape;292;g2e53e39b214_0_99"/>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293" name="Google Shape;293;g2e53e39b214_0_99"/>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294" name="Google Shape;294;g2e53e39b214_0_99"/>
          <p:cNvPicPr preferRelativeResize="0"/>
          <p:nvPr/>
        </p:nvPicPr>
        <p:blipFill>
          <a:blip r:embed="rId4">
            <a:alphaModFix/>
          </a:blip>
          <a:stretch>
            <a:fillRect/>
          </a:stretch>
        </p:blipFill>
        <p:spPr>
          <a:xfrm>
            <a:off x="2024750" y="1747830"/>
            <a:ext cx="8734299" cy="4581721"/>
          </a:xfrm>
          <a:prstGeom prst="rect">
            <a:avLst/>
          </a:prstGeom>
          <a:solidFill>
            <a:schemeClr val="lt1"/>
          </a:solidFill>
          <a:ln>
            <a:noFill/>
          </a:ln>
        </p:spPr>
      </p:pic>
      <p:sp>
        <p:nvSpPr>
          <p:cNvPr id="295" name="Google Shape;295;g2e53e39b214_0_99"/>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g2e5526fa568_1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01" name="Google Shape;301;g2e5526fa568_1_0"/>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Analysis and ML model</a:t>
            </a:r>
            <a:br>
              <a:rPr lang="pt-PT" sz="4000">
                <a:latin typeface="Fira Sans Medium"/>
                <a:ea typeface="Fira Sans Medium"/>
                <a:cs typeface="Fira Sans Medium"/>
                <a:sym typeface="Fira Sans Medium"/>
              </a:rPr>
            </a:br>
            <a:endParaRPr sz="4000"/>
          </a:p>
        </p:txBody>
      </p:sp>
      <p:pic>
        <p:nvPicPr>
          <p:cNvPr descr="Shape&#10;&#10;Description automatically generated" id="302" name="Google Shape;302;g2e5526fa568_1_0"/>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pic>
        <p:nvPicPr>
          <p:cNvPr descr="Shape&#10;&#10;Description automatically generated" id="303" name="Google Shape;303;g2e5526fa568_1_0"/>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304" name="Google Shape;304;g2e5526fa568_1_0"/>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305" name="Google Shape;305;g2e5526fa568_1_0"/>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sp>
        <p:nvSpPr>
          <p:cNvPr id="306" name="Google Shape;306;g2e5526fa568_1_0"/>
          <p:cNvSpPr txBox="1"/>
          <p:nvPr/>
        </p:nvSpPr>
        <p:spPr>
          <a:xfrm>
            <a:off x="2024750" y="1607350"/>
            <a:ext cx="8734200" cy="4013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Choice of dataset &amp; acquisition</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Historical weather data for Coimbra (2000-2024)</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River water height (CLMS portfolio)</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Use of correlation heat map</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Finding highest correlation to obtain a model</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Evaluation of a prediction model</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Using Scikit-learn libraries</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Evaluate the prediction model and obtain results</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Using this model in the final project to manipulate the water plane</a:t>
            </a:r>
            <a:endParaRPr sz="2400">
              <a:solidFill>
                <a:schemeClr val="dk2"/>
              </a:solidFill>
              <a:latin typeface="Avenir"/>
              <a:ea typeface="Avenir"/>
              <a:cs typeface="Avenir"/>
              <a:sym typeface="Avenir"/>
            </a:endParaRPr>
          </a:p>
        </p:txBody>
      </p:sp>
      <p:sp>
        <p:nvSpPr>
          <p:cNvPr id="307" name="Google Shape;307;g2e5526fa568_1_0"/>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g2e5526fa568_1_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3" name="Google Shape;313;g2e5526fa568_1_42"/>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Analysis of data</a:t>
            </a:r>
            <a:br>
              <a:rPr lang="pt-PT" sz="4000">
                <a:latin typeface="Fira Sans Medium"/>
                <a:ea typeface="Fira Sans Medium"/>
                <a:cs typeface="Fira Sans Medium"/>
                <a:sym typeface="Fira Sans Medium"/>
              </a:rPr>
            </a:br>
            <a:endParaRPr sz="4000"/>
          </a:p>
        </p:txBody>
      </p:sp>
      <p:pic>
        <p:nvPicPr>
          <p:cNvPr descr="Shape&#10;&#10;Description automatically generated" id="314" name="Google Shape;314;g2e5526fa568_1_42"/>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pic>
        <p:nvPicPr>
          <p:cNvPr descr="Shape&#10;&#10;Description automatically generated" id="315" name="Google Shape;315;g2e5526fa568_1_42"/>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316" name="Google Shape;316;g2e5526fa568_1_42"/>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317" name="Google Shape;317;g2e5526fa568_1_42"/>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sp>
        <p:nvSpPr>
          <p:cNvPr id="318" name="Google Shape;318;g2e5526fa568_1_42"/>
          <p:cNvSpPr txBox="1"/>
          <p:nvPr/>
        </p:nvSpPr>
        <p:spPr>
          <a:xfrm>
            <a:off x="2024750" y="1607350"/>
            <a:ext cx="8734200" cy="4013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River water height data is monthly and precipitation is hourly</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Average precipitation to obtain monthly value</a:t>
            </a:r>
            <a:endParaRPr sz="2400">
              <a:solidFill>
                <a:schemeClr val="dk2"/>
              </a:solidFill>
              <a:latin typeface="Avenir"/>
              <a:ea typeface="Avenir"/>
              <a:cs typeface="Avenir"/>
              <a:sym typeface="Avenir"/>
            </a:endParaRPr>
          </a:p>
        </p:txBody>
      </p:sp>
      <p:pic>
        <p:nvPicPr>
          <p:cNvPr id="319" name="Google Shape;319;g2e5526fa568_1_42"/>
          <p:cNvPicPr preferRelativeResize="0"/>
          <p:nvPr/>
        </p:nvPicPr>
        <p:blipFill>
          <a:blip r:embed="rId4">
            <a:alphaModFix/>
          </a:blip>
          <a:stretch>
            <a:fillRect/>
          </a:stretch>
        </p:blipFill>
        <p:spPr>
          <a:xfrm>
            <a:off x="2024750" y="2831824"/>
            <a:ext cx="4679100" cy="3509307"/>
          </a:xfrm>
          <a:prstGeom prst="rect">
            <a:avLst/>
          </a:prstGeom>
          <a:noFill/>
          <a:ln>
            <a:noFill/>
          </a:ln>
        </p:spPr>
      </p:pic>
      <p:pic>
        <p:nvPicPr>
          <p:cNvPr id="320" name="Google Shape;320;g2e5526fa568_1_42"/>
          <p:cNvPicPr preferRelativeResize="0"/>
          <p:nvPr/>
        </p:nvPicPr>
        <p:blipFill>
          <a:blip r:embed="rId5">
            <a:alphaModFix/>
          </a:blip>
          <a:stretch>
            <a:fillRect/>
          </a:stretch>
        </p:blipFill>
        <p:spPr>
          <a:xfrm>
            <a:off x="6990375" y="2831826"/>
            <a:ext cx="4679100" cy="3509307"/>
          </a:xfrm>
          <a:prstGeom prst="rect">
            <a:avLst/>
          </a:prstGeom>
          <a:noFill/>
          <a:ln>
            <a:noFill/>
          </a:ln>
        </p:spPr>
      </p:pic>
      <p:sp>
        <p:nvSpPr>
          <p:cNvPr id="321" name="Google Shape;321;g2e5526fa568_1_42"/>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g2e5526fa568_1_6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7" name="Google Shape;327;g2e5526fa568_1_65"/>
          <p:cNvSpPr txBox="1"/>
          <p:nvPr>
            <p:ph type="ctrTitle"/>
          </p:nvPr>
        </p:nvSpPr>
        <p:spPr>
          <a:xfrm>
            <a:off x="2024751" y="979725"/>
            <a:ext cx="87342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Evaluation of the prediction model</a:t>
            </a:r>
            <a:br>
              <a:rPr lang="pt-PT" sz="4000">
                <a:latin typeface="Fira Sans Medium"/>
                <a:ea typeface="Fira Sans Medium"/>
                <a:cs typeface="Fira Sans Medium"/>
                <a:sym typeface="Fira Sans Medium"/>
              </a:rPr>
            </a:br>
            <a:endParaRPr sz="4000"/>
          </a:p>
        </p:txBody>
      </p:sp>
      <p:pic>
        <p:nvPicPr>
          <p:cNvPr descr="Shape&#10;&#10;Description automatically generated" id="328" name="Google Shape;328;g2e5526fa568_1_65"/>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pic>
        <p:nvPicPr>
          <p:cNvPr descr="Shape&#10;&#10;Description automatically generated" id="329" name="Google Shape;329;g2e5526fa568_1_65"/>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330" name="Google Shape;330;g2e5526fa568_1_65"/>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331" name="Google Shape;331;g2e5526fa568_1_65"/>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sp>
        <p:nvSpPr>
          <p:cNvPr id="332" name="Google Shape;332;g2e5526fa568_1_65"/>
          <p:cNvSpPr txBox="1"/>
          <p:nvPr/>
        </p:nvSpPr>
        <p:spPr>
          <a:xfrm>
            <a:off x="2024750" y="1607350"/>
            <a:ext cx="8734200" cy="4013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30% of data for testing and 70% for training</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LinearRegression Scikit-learn module</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Coefficient obtain is used in Unity 3D</a:t>
            </a:r>
            <a:endParaRPr sz="2400">
              <a:solidFill>
                <a:schemeClr val="dk2"/>
              </a:solidFill>
              <a:latin typeface="Avenir"/>
              <a:ea typeface="Avenir"/>
              <a:cs typeface="Avenir"/>
              <a:sym typeface="Avenir"/>
            </a:endParaRPr>
          </a:p>
        </p:txBody>
      </p:sp>
      <p:sp>
        <p:nvSpPr>
          <p:cNvPr id="333" name="Google Shape;333;g2e5526fa568_1_65"/>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339" name="Google Shape;339;p6"/>
          <p:cNvPicPr preferRelativeResize="0"/>
          <p:nvPr/>
        </p:nvPicPr>
        <p:blipFill rotWithShape="1">
          <a:blip r:embed="rId3">
            <a:alphaModFix/>
          </a:blip>
          <a:srcRect b="47686" l="0" r="72452" t="0"/>
          <a:stretch/>
        </p:blipFill>
        <p:spPr>
          <a:xfrm>
            <a:off x="21" y="-1"/>
            <a:ext cx="1904980" cy="6858001"/>
          </a:xfrm>
          <a:prstGeom prst="rect">
            <a:avLst/>
          </a:prstGeom>
          <a:noFill/>
          <a:ln>
            <a:noFill/>
          </a:ln>
        </p:spPr>
      </p:pic>
      <p:sp>
        <p:nvSpPr>
          <p:cNvPr id="340" name="Google Shape;340;p6"/>
          <p:cNvSpPr txBox="1"/>
          <p:nvPr>
            <p:ph type="ctrTitle"/>
          </p:nvPr>
        </p:nvSpPr>
        <p:spPr>
          <a:xfrm>
            <a:off x="2024743" y="979715"/>
            <a:ext cx="7685314" cy="128451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5</a:t>
            </a:r>
            <a:r>
              <a:rPr lang="pt-PT" sz="8900">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Results</a:t>
            </a:r>
            <a:br>
              <a:rPr lang="pt-PT" sz="4000">
                <a:latin typeface="Fira Sans Medium"/>
                <a:ea typeface="Fira Sans Medium"/>
                <a:cs typeface="Fira Sans Medium"/>
                <a:sym typeface="Fira Sans Medium"/>
              </a:rPr>
            </a:br>
            <a:endParaRPr sz="4000"/>
          </a:p>
        </p:txBody>
      </p:sp>
      <p:pic>
        <p:nvPicPr>
          <p:cNvPr descr="Shape&#10;&#10;Description automatically generated" id="341" name="Google Shape;341;p6"/>
          <p:cNvPicPr preferRelativeResize="0"/>
          <p:nvPr/>
        </p:nvPicPr>
        <p:blipFill rotWithShape="1">
          <a:blip r:embed="rId3">
            <a:alphaModFix/>
          </a:blip>
          <a:srcRect b="47686" l="0" r="72452" t="0"/>
          <a:stretch/>
        </p:blipFill>
        <p:spPr>
          <a:xfrm>
            <a:off x="0" y="0"/>
            <a:ext cx="1904980" cy="6858001"/>
          </a:xfrm>
          <a:prstGeom prst="rect">
            <a:avLst/>
          </a:prstGeom>
          <a:noFill/>
          <a:ln>
            <a:noFill/>
          </a:ln>
        </p:spPr>
      </p:pic>
      <p:sp>
        <p:nvSpPr>
          <p:cNvPr id="342" name="Google Shape;342;p6"/>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a:t>
            </a:r>
            <a:r>
              <a:rPr lang="pt-PT" sz="1800">
                <a:solidFill>
                  <a:schemeClr val="lt1"/>
                </a:solidFill>
                <a:latin typeface="Fira Sans Medium"/>
                <a:ea typeface="Fira Sans Medium"/>
                <a:cs typeface="Fira Sans Medium"/>
                <a:sym typeface="Fira Sans Medium"/>
              </a:rPr>
              <a:t>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343" name="Google Shape;343;p6"/>
          <p:cNvPicPr preferRelativeResize="0"/>
          <p:nvPr/>
        </p:nvPicPr>
        <p:blipFill rotWithShape="1">
          <a:blip r:embed="rId3">
            <a:alphaModFix/>
          </a:blip>
          <a:srcRect b="47686" l="0" r="0" t="0"/>
          <a:stretch/>
        </p:blipFill>
        <p:spPr>
          <a:xfrm>
            <a:off x="10759043" y="0"/>
            <a:ext cx="1199406" cy="1189503"/>
          </a:xfrm>
          <a:prstGeom prst="rect">
            <a:avLst/>
          </a:prstGeom>
          <a:noFill/>
          <a:ln>
            <a:noFill/>
          </a:ln>
        </p:spPr>
      </p:pic>
      <p:sp>
        <p:nvSpPr>
          <p:cNvPr id="344" name="Google Shape;344;p6"/>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g2e53e39b214_0_14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350" name="Google Shape;350;g2e53e39b214_0_146"/>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351" name="Google Shape;351;g2e53e39b214_0_146"/>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Correlation between variables</a:t>
            </a:r>
            <a:br>
              <a:rPr lang="pt-PT" sz="4000">
                <a:latin typeface="Fira Sans Medium"/>
                <a:ea typeface="Fira Sans Medium"/>
                <a:cs typeface="Fira Sans Medium"/>
                <a:sym typeface="Fira Sans Medium"/>
              </a:rPr>
            </a:br>
            <a:endParaRPr sz="4000"/>
          </a:p>
        </p:txBody>
      </p:sp>
      <p:pic>
        <p:nvPicPr>
          <p:cNvPr descr="Shape&#10;&#10;Description automatically generated" id="352" name="Google Shape;352;g2e53e39b214_0_146"/>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353" name="Google Shape;353;g2e53e39b214_0_146"/>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354" name="Google Shape;354;g2e53e39b214_0_146"/>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355" name="Google Shape;355;g2e53e39b214_0_146"/>
          <p:cNvPicPr preferRelativeResize="0"/>
          <p:nvPr/>
        </p:nvPicPr>
        <p:blipFill>
          <a:blip r:embed="rId4">
            <a:alphaModFix/>
          </a:blip>
          <a:stretch>
            <a:fillRect/>
          </a:stretch>
        </p:blipFill>
        <p:spPr>
          <a:xfrm>
            <a:off x="6434450" y="1711225"/>
            <a:ext cx="5523998" cy="4142999"/>
          </a:xfrm>
          <a:prstGeom prst="rect">
            <a:avLst/>
          </a:prstGeom>
          <a:noFill/>
          <a:ln>
            <a:noFill/>
          </a:ln>
        </p:spPr>
      </p:pic>
      <p:sp>
        <p:nvSpPr>
          <p:cNvPr id="356" name="Google Shape;356;g2e53e39b214_0_146"/>
          <p:cNvSpPr txBox="1"/>
          <p:nvPr/>
        </p:nvSpPr>
        <p:spPr>
          <a:xfrm>
            <a:off x="2024750" y="1711225"/>
            <a:ext cx="4482600" cy="4375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Avenir"/>
              <a:buChar char="●"/>
            </a:pPr>
            <a:r>
              <a:rPr lang="pt-PT" sz="1700">
                <a:solidFill>
                  <a:schemeClr val="dk2"/>
                </a:solidFill>
                <a:latin typeface="Avenir"/>
                <a:ea typeface="Avenir"/>
                <a:cs typeface="Avenir"/>
                <a:sym typeface="Avenir"/>
              </a:rPr>
              <a:t>Heatmap ease the understanding</a:t>
            </a:r>
            <a:endParaRPr sz="1700">
              <a:solidFill>
                <a:schemeClr val="dk2"/>
              </a:solidFill>
              <a:latin typeface="Avenir"/>
              <a:ea typeface="Avenir"/>
              <a:cs typeface="Avenir"/>
              <a:sym typeface="Avenir"/>
            </a:endParaRPr>
          </a:p>
          <a:p>
            <a:pPr indent="-336550" lvl="0" marL="457200" rtl="0" algn="l">
              <a:spcBef>
                <a:spcPts val="0"/>
              </a:spcBef>
              <a:spcAft>
                <a:spcPts val="0"/>
              </a:spcAft>
              <a:buClr>
                <a:schemeClr val="dk2"/>
              </a:buClr>
              <a:buSzPts val="1700"/>
              <a:buFont typeface="Avenir"/>
              <a:buChar char="●"/>
            </a:pPr>
            <a:r>
              <a:rPr lang="pt-PT" sz="1700">
                <a:solidFill>
                  <a:schemeClr val="dk2"/>
                </a:solidFill>
                <a:latin typeface="Avenir"/>
                <a:ea typeface="Avenir"/>
                <a:cs typeface="Avenir"/>
                <a:sym typeface="Avenir"/>
              </a:rPr>
              <a:t>Rain has the highest correlation with water height, at 0.56</a:t>
            </a:r>
            <a:endParaRPr sz="1700">
              <a:solidFill>
                <a:schemeClr val="dk2"/>
              </a:solidFill>
              <a:latin typeface="Avenir"/>
              <a:ea typeface="Avenir"/>
              <a:cs typeface="Avenir"/>
              <a:sym typeface="Avenir"/>
            </a:endParaRPr>
          </a:p>
        </p:txBody>
      </p:sp>
      <p:sp>
        <p:nvSpPr>
          <p:cNvPr id="357" name="Google Shape;357;g2e53e39b214_0_146"/>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g2e53e39b214_0_1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363" name="Google Shape;363;g2e53e39b214_0_122"/>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364" name="Google Shape;364;g2e53e39b214_0_122"/>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Predicted model - regression line</a:t>
            </a:r>
            <a:br>
              <a:rPr lang="pt-PT" sz="4000">
                <a:latin typeface="Fira Sans Medium"/>
                <a:ea typeface="Fira Sans Medium"/>
                <a:cs typeface="Fira Sans Medium"/>
                <a:sym typeface="Fira Sans Medium"/>
              </a:rPr>
            </a:br>
            <a:endParaRPr sz="4000"/>
          </a:p>
        </p:txBody>
      </p:sp>
      <p:pic>
        <p:nvPicPr>
          <p:cNvPr descr="Shape&#10;&#10;Description automatically generated" id="365" name="Google Shape;365;g2e53e39b214_0_122"/>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366" name="Google Shape;366;g2e53e39b214_0_122"/>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367" name="Google Shape;367;g2e53e39b214_0_122"/>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368" name="Google Shape;368;g2e53e39b214_0_122"/>
          <p:cNvPicPr preferRelativeResize="0"/>
          <p:nvPr/>
        </p:nvPicPr>
        <p:blipFill>
          <a:blip r:embed="rId4">
            <a:alphaModFix/>
          </a:blip>
          <a:stretch>
            <a:fillRect/>
          </a:stretch>
        </p:blipFill>
        <p:spPr>
          <a:xfrm>
            <a:off x="5687800" y="1575950"/>
            <a:ext cx="6338150" cy="4753598"/>
          </a:xfrm>
          <a:prstGeom prst="rect">
            <a:avLst/>
          </a:prstGeom>
          <a:solidFill>
            <a:schemeClr val="lt1"/>
          </a:solidFill>
          <a:ln>
            <a:noFill/>
          </a:ln>
        </p:spPr>
      </p:pic>
      <p:sp>
        <p:nvSpPr>
          <p:cNvPr id="369" name="Google Shape;369;g2e53e39b214_0_122"/>
          <p:cNvSpPr txBox="1"/>
          <p:nvPr/>
        </p:nvSpPr>
        <p:spPr>
          <a:xfrm>
            <a:off x="2024750" y="1683775"/>
            <a:ext cx="3526500" cy="4645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Avenir"/>
              <a:buChar char="●"/>
            </a:pPr>
            <a:r>
              <a:rPr lang="pt-PT" sz="2000">
                <a:solidFill>
                  <a:schemeClr val="dk2"/>
                </a:solidFill>
                <a:latin typeface="Avenir"/>
                <a:ea typeface="Avenir"/>
                <a:cs typeface="Avenir"/>
                <a:sym typeface="Avenir"/>
              </a:rPr>
              <a:t>Correlation</a:t>
            </a:r>
            <a:r>
              <a:rPr lang="pt-PT" sz="2000">
                <a:solidFill>
                  <a:schemeClr val="dk2"/>
                </a:solidFill>
                <a:latin typeface="Avenir"/>
                <a:ea typeface="Avenir"/>
                <a:cs typeface="Avenir"/>
                <a:sym typeface="Avenir"/>
              </a:rPr>
              <a:t> </a:t>
            </a:r>
            <a:r>
              <a:rPr lang="pt-PT" sz="2000">
                <a:solidFill>
                  <a:schemeClr val="dk2"/>
                </a:solidFill>
                <a:latin typeface="Avenir"/>
                <a:ea typeface="Avenir"/>
                <a:cs typeface="Avenir"/>
                <a:sym typeface="Avenir"/>
              </a:rPr>
              <a:t>existing</a:t>
            </a:r>
            <a:r>
              <a:rPr lang="pt-PT" sz="2000">
                <a:solidFill>
                  <a:schemeClr val="dk2"/>
                </a:solidFill>
                <a:latin typeface="Avenir"/>
                <a:ea typeface="Avenir"/>
                <a:cs typeface="Avenir"/>
                <a:sym typeface="Avenir"/>
              </a:rPr>
              <a:t> between precipitation and water height</a:t>
            </a:r>
            <a:endParaRPr sz="2000">
              <a:solidFill>
                <a:schemeClr val="dk2"/>
              </a:solidFill>
              <a:latin typeface="Avenir"/>
              <a:ea typeface="Avenir"/>
              <a:cs typeface="Avenir"/>
              <a:sym typeface="Avenir"/>
            </a:endParaRPr>
          </a:p>
          <a:p>
            <a:pPr indent="-355600" lvl="0" marL="457200" rtl="0" algn="l">
              <a:spcBef>
                <a:spcPts val="0"/>
              </a:spcBef>
              <a:spcAft>
                <a:spcPts val="0"/>
              </a:spcAft>
              <a:buClr>
                <a:schemeClr val="dk2"/>
              </a:buClr>
              <a:buSzPts val="2000"/>
              <a:buFont typeface="Avenir"/>
              <a:buChar char="●"/>
            </a:pPr>
            <a:r>
              <a:rPr lang="pt-PT" sz="2000">
                <a:solidFill>
                  <a:schemeClr val="dk2"/>
                </a:solidFill>
                <a:latin typeface="Avenir"/>
                <a:ea typeface="Avenir"/>
                <a:cs typeface="Avenir"/>
                <a:sym typeface="Avenir"/>
              </a:rPr>
              <a:t>Existing trend</a:t>
            </a:r>
            <a:endParaRPr sz="2000">
              <a:solidFill>
                <a:schemeClr val="dk2"/>
              </a:solidFill>
              <a:latin typeface="Avenir"/>
              <a:ea typeface="Avenir"/>
              <a:cs typeface="Avenir"/>
              <a:sym typeface="Avenir"/>
            </a:endParaRPr>
          </a:p>
        </p:txBody>
      </p:sp>
      <p:sp>
        <p:nvSpPr>
          <p:cNvPr id="370" name="Google Shape;370;g2e53e39b214_0_122"/>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157" name="Google Shape;157;p2"/>
          <p:cNvPicPr preferRelativeResize="0"/>
          <p:nvPr/>
        </p:nvPicPr>
        <p:blipFill rotWithShape="1">
          <a:blip r:embed="rId3">
            <a:alphaModFix/>
          </a:blip>
          <a:srcRect b="47686" l="0" r="0" t="0"/>
          <a:stretch/>
        </p:blipFill>
        <p:spPr>
          <a:xfrm>
            <a:off x="1" y="-1"/>
            <a:ext cx="2849856" cy="2826327"/>
          </a:xfrm>
          <a:prstGeom prst="rect">
            <a:avLst/>
          </a:prstGeom>
          <a:noFill/>
          <a:ln>
            <a:noFill/>
          </a:ln>
        </p:spPr>
      </p:pic>
      <p:sp>
        <p:nvSpPr>
          <p:cNvPr id="158" name="Google Shape;158;p2"/>
          <p:cNvSpPr txBox="1"/>
          <p:nvPr>
            <p:ph type="ctrTitle"/>
          </p:nvPr>
        </p:nvSpPr>
        <p:spPr>
          <a:xfrm>
            <a:off x="3930338" y="2979242"/>
            <a:ext cx="7685314" cy="289261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dk2"/>
              </a:buClr>
              <a:buSzPct val="100000"/>
              <a:buFont typeface="Fira Sans Medium"/>
              <a:buNone/>
            </a:pPr>
            <a:r>
              <a:rPr lang="pt-PT" sz="4000">
                <a:latin typeface="Fira Sans Medium"/>
                <a:ea typeface="Fira Sans Medium"/>
                <a:cs typeface="Fira Sans Medium"/>
                <a:sym typeface="Fira Sans Medium"/>
              </a:rPr>
              <a:t>Conception of a MAR application</a:t>
            </a:r>
            <a:endParaRPr sz="4000">
              <a:latin typeface="Fira Sans Medium"/>
              <a:ea typeface="Fira Sans Medium"/>
              <a:cs typeface="Fira Sans Medium"/>
              <a:sym typeface="Fira Sans Medium"/>
            </a:endParaRPr>
          </a:p>
          <a:p>
            <a:pPr indent="0" lvl="0" marL="0" rtl="0" algn="l">
              <a:lnSpc>
                <a:spcPct val="100000"/>
              </a:lnSpc>
              <a:spcBef>
                <a:spcPts val="0"/>
              </a:spcBef>
              <a:spcAft>
                <a:spcPts val="0"/>
              </a:spcAft>
              <a:buClr>
                <a:schemeClr val="dk2"/>
              </a:buClr>
              <a:buSzPct val="100000"/>
              <a:buFont typeface="Fira Sans Medium"/>
              <a:buNone/>
            </a:pPr>
            <a:r>
              <a:rPr lang="pt-PT" sz="4000">
                <a:latin typeface="Fira Sans Medium"/>
                <a:ea typeface="Fira Sans Medium"/>
                <a:cs typeface="Fira Sans Medium"/>
                <a:sym typeface="Fira Sans Medium"/>
              </a:rPr>
              <a:t>to evaluate the river flooding impact in Coimbra</a:t>
            </a:r>
            <a:br>
              <a:rPr lang="pt-PT" sz="4000">
                <a:latin typeface="Fira Sans Medium"/>
                <a:ea typeface="Fira Sans Medium"/>
                <a:cs typeface="Fira Sans Medium"/>
                <a:sym typeface="Fira Sans Medium"/>
              </a:rPr>
            </a:br>
            <a:br>
              <a:rPr lang="pt-PT" sz="4000">
                <a:latin typeface="Fira Sans Medium"/>
                <a:ea typeface="Fira Sans Medium"/>
                <a:cs typeface="Fira Sans Medium"/>
                <a:sym typeface="Fira Sans Medium"/>
              </a:rPr>
            </a:br>
            <a:r>
              <a:rPr lang="pt-PT" sz="4000">
                <a:latin typeface="Fira Sans Medium"/>
                <a:ea typeface="Fira Sans Medium"/>
                <a:cs typeface="Fira Sans Medium"/>
                <a:sym typeface="Fira Sans Medium"/>
              </a:rPr>
              <a:t>student: Mehdi Lamrabet</a:t>
            </a:r>
            <a:br>
              <a:rPr lang="pt-PT" sz="4000">
                <a:latin typeface="Fira Sans Medium"/>
                <a:ea typeface="Fira Sans Medium"/>
                <a:cs typeface="Fira Sans Medium"/>
                <a:sym typeface="Fira Sans Medium"/>
              </a:rPr>
            </a:br>
            <a:r>
              <a:rPr lang="pt-PT" sz="4000">
                <a:latin typeface="Fira Sans Medium"/>
                <a:ea typeface="Fira Sans Medium"/>
                <a:cs typeface="Fira Sans Medium"/>
                <a:sym typeface="Fira Sans Medium"/>
              </a:rPr>
              <a:t>supervisors: Jorge Almeida and Mateus Mendes </a:t>
            </a:r>
            <a:br>
              <a:rPr lang="pt-PT" sz="4000">
                <a:latin typeface="Fira Sans Medium"/>
                <a:ea typeface="Fira Sans Medium"/>
                <a:cs typeface="Fira Sans Medium"/>
                <a:sym typeface="Fira Sans Medium"/>
              </a:rPr>
            </a:br>
            <a:br>
              <a:rPr lang="pt-PT" sz="4000">
                <a:latin typeface="Fira Sans Medium"/>
                <a:ea typeface="Fira Sans Medium"/>
                <a:cs typeface="Fira Sans Medium"/>
                <a:sym typeface="Fira Sans Medium"/>
              </a:rPr>
            </a:br>
            <a:r>
              <a:rPr lang="pt-PT" sz="4000">
                <a:latin typeface="Fira Sans Medium"/>
                <a:ea typeface="Fira Sans Medium"/>
                <a:cs typeface="Fira Sans Medium"/>
                <a:sym typeface="Fira Sans Medium"/>
              </a:rPr>
              <a:t>Erasmus+ MSc Internship</a:t>
            </a:r>
            <a:br>
              <a:rPr lang="pt-PT" sz="4000">
                <a:latin typeface="Fira Sans Medium"/>
                <a:ea typeface="Fira Sans Medium"/>
                <a:cs typeface="Fira Sans Medium"/>
                <a:sym typeface="Fira Sans Medium"/>
              </a:rPr>
            </a:br>
            <a:r>
              <a:rPr lang="pt-PT" sz="4000">
                <a:latin typeface="Fira Sans Medium"/>
                <a:ea typeface="Fira Sans Medium"/>
                <a:cs typeface="Fira Sans Medium"/>
                <a:sym typeface="Fira Sans Medium"/>
              </a:rPr>
              <a:t>2023-2024</a:t>
            </a:r>
            <a:endParaRPr sz="4000"/>
          </a:p>
        </p:txBody>
      </p:sp>
      <p:sp>
        <p:nvSpPr>
          <p:cNvPr id="159" name="Google Shape;159;p2"/>
          <p:cNvSpPr/>
          <p:nvPr/>
        </p:nvSpPr>
        <p:spPr>
          <a:xfrm>
            <a:off x="0" y="6425853"/>
            <a:ext cx="12192000" cy="432148"/>
          </a:xfrm>
          <a:prstGeom prst="rect">
            <a:avLst/>
          </a:prstGeom>
          <a:solidFill>
            <a:srgbClr val="BC0003"/>
          </a:solidFill>
          <a:ln cap="flat" cmpd="sng" w="12700">
            <a:solidFill>
              <a:srgbClr val="3C21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Uma imagem com texto, Tipo de letra, captura de ecrã, logótipo&#10;&#10;Descrição gerada automaticamente" id="160" name="Google Shape;160;p2"/>
          <p:cNvPicPr preferRelativeResize="0"/>
          <p:nvPr/>
        </p:nvPicPr>
        <p:blipFill rotWithShape="1">
          <a:blip r:embed="rId4">
            <a:alphaModFix/>
          </a:blip>
          <a:srcRect b="0" l="0" r="0" t="0"/>
          <a:stretch/>
        </p:blipFill>
        <p:spPr>
          <a:xfrm>
            <a:off x="31151" y="2991125"/>
            <a:ext cx="3121249" cy="896514"/>
          </a:xfrm>
          <a:prstGeom prst="rect">
            <a:avLst/>
          </a:prstGeom>
          <a:noFill/>
          <a:ln>
            <a:noFill/>
          </a:ln>
        </p:spPr>
      </p:pic>
      <p:sp>
        <p:nvSpPr>
          <p:cNvPr id="161" name="Google Shape;161;p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 </a:t>
            </a:r>
            <a:endParaRPr/>
          </a:p>
        </p:txBody>
      </p:sp>
      <p:sp>
        <p:nvSpPr>
          <p:cNvPr id="162" name="Google Shape;162;p2"/>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t> </a:t>
            </a:r>
            <a:endParaRPr/>
          </a:p>
        </p:txBody>
      </p:sp>
      <p:sp>
        <p:nvSpPr>
          <p:cNvPr id="163" name="Google Shape;163;p2"/>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 name="Shape 374"/>
        <p:cNvGrpSpPr/>
        <p:nvPr/>
      </p:nvGrpSpPr>
      <p:grpSpPr>
        <a:xfrm>
          <a:off x="0" y="0"/>
          <a:ext cx="0" cy="0"/>
          <a:chOff x="0" y="0"/>
          <a:chExt cx="0" cy="0"/>
        </a:xfrm>
      </p:grpSpPr>
      <p:sp>
        <p:nvSpPr>
          <p:cNvPr id="375" name="Google Shape;375;g2e5526fa568_1_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376" name="Google Shape;376;g2e5526fa568_1_28"/>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377" name="Google Shape;377;g2e5526fa568_1_28"/>
          <p:cNvSpPr txBox="1"/>
          <p:nvPr>
            <p:ph type="ctrTitle"/>
          </p:nvPr>
        </p:nvSpPr>
        <p:spPr>
          <a:xfrm>
            <a:off x="2024751" y="979725"/>
            <a:ext cx="86478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Predicted model - coefficient &amp; errors</a:t>
            </a:r>
            <a:br>
              <a:rPr lang="pt-PT" sz="4000">
                <a:latin typeface="Fira Sans Medium"/>
                <a:ea typeface="Fira Sans Medium"/>
                <a:cs typeface="Fira Sans Medium"/>
                <a:sym typeface="Fira Sans Medium"/>
              </a:rPr>
            </a:br>
            <a:endParaRPr sz="4000"/>
          </a:p>
        </p:txBody>
      </p:sp>
      <p:pic>
        <p:nvPicPr>
          <p:cNvPr descr="Shape&#10;&#10;Description automatically generated" id="378" name="Google Shape;378;g2e5526fa568_1_28"/>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379" name="Google Shape;379;g2e5526fa568_1_28"/>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380" name="Google Shape;380;g2e5526fa568_1_28"/>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sp>
        <p:nvSpPr>
          <p:cNvPr id="381" name="Google Shape;381;g2e5526fa568_1_28"/>
          <p:cNvSpPr txBox="1"/>
          <p:nvPr/>
        </p:nvSpPr>
        <p:spPr>
          <a:xfrm>
            <a:off x="2024750" y="1683775"/>
            <a:ext cx="4875600" cy="4645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Avenir"/>
              <a:buChar char="●"/>
            </a:pPr>
            <a:r>
              <a:rPr lang="pt-PT" sz="2000">
                <a:solidFill>
                  <a:schemeClr val="dk2"/>
                </a:solidFill>
                <a:latin typeface="Avenir"/>
                <a:ea typeface="Avenir"/>
                <a:cs typeface="Avenir"/>
                <a:sym typeface="Avenir"/>
              </a:rPr>
              <a:t>Mean absolute percentage error is at 1,457%</a:t>
            </a:r>
            <a:endParaRPr sz="2000">
              <a:solidFill>
                <a:schemeClr val="dk2"/>
              </a:solidFill>
              <a:latin typeface="Avenir"/>
              <a:ea typeface="Avenir"/>
              <a:cs typeface="Avenir"/>
              <a:sym typeface="Avenir"/>
            </a:endParaRPr>
          </a:p>
          <a:p>
            <a:pPr indent="-355600" lvl="0" marL="457200" rtl="0" algn="l">
              <a:spcBef>
                <a:spcPts val="0"/>
              </a:spcBef>
              <a:spcAft>
                <a:spcPts val="0"/>
              </a:spcAft>
              <a:buClr>
                <a:schemeClr val="dk2"/>
              </a:buClr>
              <a:buSzPts val="2000"/>
              <a:buFont typeface="Avenir"/>
              <a:buChar char="●"/>
            </a:pPr>
            <a:r>
              <a:rPr lang="pt-PT" sz="2000">
                <a:solidFill>
                  <a:schemeClr val="dk2"/>
                </a:solidFill>
                <a:latin typeface="Avenir"/>
                <a:ea typeface="Avenir"/>
                <a:cs typeface="Avenir"/>
                <a:sym typeface="Avenir"/>
              </a:rPr>
              <a:t>Intercept is corresponding to the average height from the location of measures</a:t>
            </a:r>
            <a:endParaRPr sz="2000">
              <a:solidFill>
                <a:schemeClr val="dk2"/>
              </a:solidFill>
              <a:latin typeface="Avenir"/>
              <a:ea typeface="Avenir"/>
              <a:cs typeface="Avenir"/>
              <a:sym typeface="Avenir"/>
            </a:endParaRPr>
          </a:p>
          <a:p>
            <a:pPr indent="-355600" lvl="0" marL="457200" rtl="0" algn="l">
              <a:spcBef>
                <a:spcPts val="0"/>
              </a:spcBef>
              <a:spcAft>
                <a:spcPts val="0"/>
              </a:spcAft>
              <a:buClr>
                <a:schemeClr val="dk2"/>
              </a:buClr>
              <a:buSzPts val="2000"/>
              <a:buFont typeface="Avenir"/>
              <a:buChar char="●"/>
            </a:pPr>
            <a:r>
              <a:rPr lang="pt-PT" sz="2000">
                <a:solidFill>
                  <a:schemeClr val="dk2"/>
                </a:solidFill>
                <a:latin typeface="Avenir"/>
                <a:ea typeface="Avenir"/>
                <a:cs typeface="Avenir"/>
                <a:sym typeface="Avenir"/>
              </a:rPr>
              <a:t>For each </a:t>
            </a:r>
            <a:r>
              <a:rPr lang="pt-PT" sz="2000">
                <a:solidFill>
                  <a:schemeClr val="dk2"/>
                </a:solidFill>
                <a:latin typeface="Avenir"/>
                <a:ea typeface="Avenir"/>
                <a:cs typeface="Avenir"/>
                <a:sym typeface="Avenir"/>
              </a:rPr>
              <a:t>month</a:t>
            </a:r>
            <a:r>
              <a:rPr lang="pt-PT" sz="2000">
                <a:solidFill>
                  <a:schemeClr val="dk2"/>
                </a:solidFill>
                <a:latin typeface="Avenir"/>
                <a:ea typeface="Avenir"/>
                <a:cs typeface="Avenir"/>
                <a:sym typeface="Avenir"/>
              </a:rPr>
              <a:t> average rain mm value, an increase of 4,45 meter of water height</a:t>
            </a:r>
            <a:endParaRPr sz="2000">
              <a:solidFill>
                <a:schemeClr val="dk2"/>
              </a:solidFill>
              <a:latin typeface="Avenir"/>
              <a:ea typeface="Avenir"/>
              <a:cs typeface="Avenir"/>
              <a:sym typeface="Avenir"/>
            </a:endParaRPr>
          </a:p>
        </p:txBody>
      </p:sp>
      <p:pic>
        <p:nvPicPr>
          <p:cNvPr id="382" name="Google Shape;382;g2e5526fa568_1_28"/>
          <p:cNvPicPr preferRelativeResize="0"/>
          <p:nvPr/>
        </p:nvPicPr>
        <p:blipFill>
          <a:blip r:embed="rId4">
            <a:alphaModFix/>
          </a:blip>
          <a:stretch>
            <a:fillRect/>
          </a:stretch>
        </p:blipFill>
        <p:spPr>
          <a:xfrm>
            <a:off x="6900374" y="2203613"/>
            <a:ext cx="5058075" cy="3111825"/>
          </a:xfrm>
          <a:prstGeom prst="rect">
            <a:avLst/>
          </a:prstGeom>
          <a:noFill/>
          <a:ln>
            <a:noFill/>
          </a:ln>
        </p:spPr>
      </p:pic>
      <p:sp>
        <p:nvSpPr>
          <p:cNvPr id="383" name="Google Shape;383;g2e5526fa568_1_28"/>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g2e53e39b214_0_18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389" name="Google Shape;389;g2e53e39b214_0_181"/>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390" name="Google Shape;390;g2e53e39b214_0_181"/>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Impacted buildings</a:t>
            </a:r>
            <a:br>
              <a:rPr lang="pt-PT" sz="4000">
                <a:latin typeface="Fira Sans Medium"/>
                <a:ea typeface="Fira Sans Medium"/>
                <a:cs typeface="Fira Sans Medium"/>
                <a:sym typeface="Fira Sans Medium"/>
              </a:rPr>
            </a:br>
            <a:endParaRPr sz="4000"/>
          </a:p>
        </p:txBody>
      </p:sp>
      <p:pic>
        <p:nvPicPr>
          <p:cNvPr descr="Shape&#10;&#10;Description automatically generated" id="391" name="Google Shape;391;g2e53e39b214_0_181"/>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392" name="Google Shape;392;g2e53e39b214_0_181"/>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393" name="Google Shape;393;g2e53e39b214_0_181"/>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394" name="Google Shape;394;g2e53e39b214_0_181"/>
          <p:cNvPicPr preferRelativeResize="0"/>
          <p:nvPr/>
        </p:nvPicPr>
        <p:blipFill rotWithShape="1">
          <a:blip r:embed="rId4">
            <a:alphaModFix/>
          </a:blip>
          <a:srcRect b="0" l="0" r="0" t="0"/>
          <a:stretch/>
        </p:blipFill>
        <p:spPr>
          <a:xfrm>
            <a:off x="2024750" y="1803863"/>
            <a:ext cx="9933700" cy="4470161"/>
          </a:xfrm>
          <a:prstGeom prst="rect">
            <a:avLst/>
          </a:prstGeom>
          <a:noFill/>
          <a:ln>
            <a:noFill/>
          </a:ln>
        </p:spPr>
      </p:pic>
      <p:sp>
        <p:nvSpPr>
          <p:cNvPr id="395" name="Google Shape;395;g2e53e39b214_0_181"/>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sp>
        <p:nvSpPr>
          <p:cNvPr id="400" name="Google Shape;400;g2e53e39b214_0_23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401" name="Google Shape;401;g2e53e39b214_0_239"/>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402" name="Google Shape;402;g2e53e39b214_0_239"/>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GPS mapping</a:t>
            </a:r>
            <a:br>
              <a:rPr lang="pt-PT" sz="4000">
                <a:latin typeface="Fira Sans Medium"/>
                <a:ea typeface="Fira Sans Medium"/>
                <a:cs typeface="Fira Sans Medium"/>
                <a:sym typeface="Fira Sans Medium"/>
              </a:rPr>
            </a:br>
            <a:endParaRPr sz="4000"/>
          </a:p>
        </p:txBody>
      </p:sp>
      <p:pic>
        <p:nvPicPr>
          <p:cNvPr descr="Shape&#10;&#10;Description automatically generated" id="403" name="Google Shape;403;g2e53e39b214_0_239"/>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404" name="Google Shape;404;g2e53e39b214_0_239"/>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405" name="Google Shape;405;g2e53e39b214_0_239"/>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406" name="Google Shape;406;g2e53e39b214_0_239"/>
          <p:cNvPicPr preferRelativeResize="0"/>
          <p:nvPr/>
        </p:nvPicPr>
        <p:blipFill rotWithShape="1">
          <a:blip r:embed="rId4">
            <a:alphaModFix/>
          </a:blip>
          <a:srcRect b="0" l="0" r="0" t="0"/>
          <a:stretch/>
        </p:blipFill>
        <p:spPr>
          <a:xfrm>
            <a:off x="2024750" y="1803863"/>
            <a:ext cx="9933700" cy="4470161"/>
          </a:xfrm>
          <a:prstGeom prst="rect">
            <a:avLst/>
          </a:prstGeom>
          <a:noFill/>
          <a:ln>
            <a:noFill/>
          </a:ln>
        </p:spPr>
      </p:pic>
      <p:sp>
        <p:nvSpPr>
          <p:cNvPr id="407" name="Google Shape;407;g2e53e39b214_0_239"/>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g2e53e39b214_0_2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413" name="Google Shape;413;g2e53e39b214_0_228"/>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414" name="Google Shape;414;g2e53e39b214_0_228"/>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Image target tracking</a:t>
            </a:r>
            <a:br>
              <a:rPr lang="pt-PT" sz="4000">
                <a:latin typeface="Fira Sans Medium"/>
                <a:ea typeface="Fira Sans Medium"/>
                <a:cs typeface="Fira Sans Medium"/>
                <a:sym typeface="Fira Sans Medium"/>
              </a:rPr>
            </a:br>
            <a:endParaRPr sz="4000"/>
          </a:p>
        </p:txBody>
      </p:sp>
      <p:pic>
        <p:nvPicPr>
          <p:cNvPr descr="Shape&#10;&#10;Description automatically generated" id="415" name="Google Shape;415;g2e53e39b214_0_228"/>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416" name="Google Shape;416;g2e53e39b214_0_228"/>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417" name="Google Shape;417;g2e53e39b214_0_228"/>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418" name="Google Shape;418;g2e53e39b214_0_228"/>
          <p:cNvPicPr preferRelativeResize="0"/>
          <p:nvPr/>
        </p:nvPicPr>
        <p:blipFill rotWithShape="1">
          <a:blip r:embed="rId4">
            <a:alphaModFix/>
          </a:blip>
          <a:srcRect b="0" l="0" r="0" t="0"/>
          <a:stretch/>
        </p:blipFill>
        <p:spPr>
          <a:xfrm>
            <a:off x="2024750" y="1803863"/>
            <a:ext cx="9933700" cy="4470161"/>
          </a:xfrm>
          <a:prstGeom prst="rect">
            <a:avLst/>
          </a:prstGeom>
          <a:noFill/>
          <a:ln>
            <a:noFill/>
          </a:ln>
        </p:spPr>
      </p:pic>
      <p:sp>
        <p:nvSpPr>
          <p:cNvPr id="419" name="Google Shape;419;g2e53e39b214_0_228"/>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3" name="Shape 423"/>
        <p:cNvGrpSpPr/>
        <p:nvPr/>
      </p:nvGrpSpPr>
      <p:grpSpPr>
        <a:xfrm>
          <a:off x="0" y="0"/>
          <a:ext cx="0" cy="0"/>
          <a:chOff x="0" y="0"/>
          <a:chExt cx="0" cy="0"/>
        </a:xfrm>
      </p:grpSpPr>
      <p:sp>
        <p:nvSpPr>
          <p:cNvPr id="424" name="Google Shape;424;g2e53e39b214_0_2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425" name="Google Shape;425;g2e53e39b214_0_217"/>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426" name="Google Shape;426;g2e53e39b214_0_217"/>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User interface - main</a:t>
            </a:r>
            <a:br>
              <a:rPr lang="pt-PT" sz="4000">
                <a:latin typeface="Fira Sans Medium"/>
                <a:ea typeface="Fira Sans Medium"/>
                <a:cs typeface="Fira Sans Medium"/>
                <a:sym typeface="Fira Sans Medium"/>
              </a:rPr>
            </a:br>
            <a:endParaRPr sz="4000"/>
          </a:p>
        </p:txBody>
      </p:sp>
      <p:pic>
        <p:nvPicPr>
          <p:cNvPr descr="Shape&#10;&#10;Description automatically generated" id="427" name="Google Shape;427;g2e53e39b214_0_217"/>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428" name="Google Shape;428;g2e53e39b214_0_217"/>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429" name="Google Shape;429;g2e53e39b214_0_217"/>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430" name="Google Shape;430;g2e53e39b214_0_217"/>
          <p:cNvPicPr preferRelativeResize="0"/>
          <p:nvPr/>
        </p:nvPicPr>
        <p:blipFill rotWithShape="1">
          <a:blip r:embed="rId4">
            <a:alphaModFix/>
          </a:blip>
          <a:srcRect b="0" l="0" r="0" t="0"/>
          <a:stretch/>
        </p:blipFill>
        <p:spPr>
          <a:xfrm>
            <a:off x="2024750" y="1803863"/>
            <a:ext cx="9933700" cy="4470161"/>
          </a:xfrm>
          <a:prstGeom prst="rect">
            <a:avLst/>
          </a:prstGeom>
          <a:noFill/>
          <a:ln>
            <a:noFill/>
          </a:ln>
        </p:spPr>
      </p:pic>
      <p:sp>
        <p:nvSpPr>
          <p:cNvPr id="431" name="Google Shape;431;g2e53e39b214_0_217"/>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sp>
        <p:nvSpPr>
          <p:cNvPr id="436" name="Google Shape;436;g2e53e39b214_0_1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437" name="Google Shape;437;g2e53e39b214_0_158"/>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438" name="Google Shape;438;g2e53e39b214_0_158"/>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User interface</a:t>
            </a:r>
            <a:r>
              <a:rPr lang="pt-PT" sz="4000">
                <a:solidFill>
                  <a:srgbClr val="BC0003"/>
                </a:solidFill>
                <a:latin typeface="Fira Sans Medium"/>
                <a:ea typeface="Fira Sans Medium"/>
                <a:cs typeface="Fira Sans Medium"/>
                <a:sym typeface="Fira Sans Medium"/>
              </a:rPr>
              <a:t> - UI menu</a:t>
            </a:r>
            <a:br>
              <a:rPr lang="pt-PT" sz="4000">
                <a:latin typeface="Fira Sans Medium"/>
                <a:ea typeface="Fira Sans Medium"/>
                <a:cs typeface="Fira Sans Medium"/>
                <a:sym typeface="Fira Sans Medium"/>
              </a:rPr>
            </a:br>
            <a:endParaRPr sz="4000"/>
          </a:p>
        </p:txBody>
      </p:sp>
      <p:pic>
        <p:nvPicPr>
          <p:cNvPr descr="Shape&#10;&#10;Description automatically generated" id="439" name="Google Shape;439;g2e53e39b214_0_158"/>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440" name="Google Shape;440;g2e53e39b214_0_158"/>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441" name="Google Shape;441;g2e53e39b214_0_158"/>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442" name="Google Shape;442;g2e53e39b214_0_158"/>
          <p:cNvPicPr preferRelativeResize="0"/>
          <p:nvPr/>
        </p:nvPicPr>
        <p:blipFill>
          <a:blip r:embed="rId4">
            <a:alphaModFix/>
          </a:blip>
          <a:stretch>
            <a:fillRect/>
          </a:stretch>
        </p:blipFill>
        <p:spPr>
          <a:xfrm>
            <a:off x="2024750" y="1803863"/>
            <a:ext cx="9933700" cy="4470161"/>
          </a:xfrm>
          <a:prstGeom prst="rect">
            <a:avLst/>
          </a:prstGeom>
          <a:noFill/>
          <a:ln>
            <a:noFill/>
          </a:ln>
        </p:spPr>
      </p:pic>
      <p:sp>
        <p:nvSpPr>
          <p:cNvPr id="443" name="Google Shape;443;g2e53e39b214_0_158"/>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g2e53e39b214_0_17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449" name="Google Shape;449;g2e53e39b214_0_170"/>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450" name="Google Shape;450;g2e53e39b214_0_170"/>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User interface</a:t>
            </a:r>
            <a:r>
              <a:rPr lang="pt-PT" sz="4000">
                <a:solidFill>
                  <a:srgbClr val="BC0003"/>
                </a:solidFill>
                <a:latin typeface="Fira Sans Medium"/>
                <a:ea typeface="Fira Sans Medium"/>
                <a:cs typeface="Fira Sans Medium"/>
                <a:sym typeface="Fira Sans Medium"/>
              </a:rPr>
              <a:t> - UI edit</a:t>
            </a:r>
            <a:br>
              <a:rPr lang="pt-PT" sz="4000">
                <a:latin typeface="Fira Sans Medium"/>
                <a:ea typeface="Fira Sans Medium"/>
                <a:cs typeface="Fira Sans Medium"/>
                <a:sym typeface="Fira Sans Medium"/>
              </a:rPr>
            </a:br>
            <a:endParaRPr sz="4000"/>
          </a:p>
        </p:txBody>
      </p:sp>
      <p:pic>
        <p:nvPicPr>
          <p:cNvPr descr="Shape&#10;&#10;Description automatically generated" id="451" name="Google Shape;451;g2e53e39b214_0_170"/>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452" name="Google Shape;452;g2e53e39b214_0_170"/>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453" name="Google Shape;453;g2e53e39b214_0_170"/>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454" name="Google Shape;454;g2e53e39b214_0_170"/>
          <p:cNvPicPr preferRelativeResize="0"/>
          <p:nvPr/>
        </p:nvPicPr>
        <p:blipFill rotWithShape="1">
          <a:blip r:embed="rId4">
            <a:alphaModFix/>
          </a:blip>
          <a:srcRect b="0" l="0" r="0" t="0"/>
          <a:stretch/>
        </p:blipFill>
        <p:spPr>
          <a:xfrm>
            <a:off x="2024750" y="1803863"/>
            <a:ext cx="9933700" cy="4470161"/>
          </a:xfrm>
          <a:prstGeom prst="rect">
            <a:avLst/>
          </a:prstGeom>
          <a:noFill/>
          <a:ln>
            <a:noFill/>
          </a:ln>
        </p:spPr>
      </p:pic>
      <p:sp>
        <p:nvSpPr>
          <p:cNvPr id="455" name="Google Shape;455;g2e53e39b214_0_170"/>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 name="Shape 459"/>
        <p:cNvGrpSpPr/>
        <p:nvPr/>
      </p:nvGrpSpPr>
      <p:grpSpPr>
        <a:xfrm>
          <a:off x="0" y="0"/>
          <a:ext cx="0" cy="0"/>
          <a:chOff x="0" y="0"/>
          <a:chExt cx="0" cy="0"/>
        </a:xfrm>
      </p:grpSpPr>
      <p:sp>
        <p:nvSpPr>
          <p:cNvPr id="460" name="Google Shape;460;g2e53e39b214_0_19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461" name="Google Shape;461;g2e53e39b214_0_193"/>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462" name="Google Shape;462;g2e53e39b214_0_193"/>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User interface</a:t>
            </a:r>
            <a:r>
              <a:rPr lang="pt-PT" sz="4000">
                <a:solidFill>
                  <a:srgbClr val="BC0003"/>
                </a:solidFill>
                <a:latin typeface="Fira Sans Medium"/>
                <a:ea typeface="Fira Sans Medium"/>
                <a:cs typeface="Fira Sans Medium"/>
                <a:sym typeface="Fira Sans Medium"/>
              </a:rPr>
              <a:t> - UI general</a:t>
            </a:r>
            <a:br>
              <a:rPr lang="pt-PT" sz="4000">
                <a:latin typeface="Fira Sans Medium"/>
                <a:ea typeface="Fira Sans Medium"/>
                <a:cs typeface="Fira Sans Medium"/>
                <a:sym typeface="Fira Sans Medium"/>
              </a:rPr>
            </a:br>
            <a:endParaRPr sz="4000"/>
          </a:p>
        </p:txBody>
      </p:sp>
      <p:pic>
        <p:nvPicPr>
          <p:cNvPr descr="Shape&#10;&#10;Description automatically generated" id="463" name="Google Shape;463;g2e53e39b214_0_193"/>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464" name="Google Shape;464;g2e53e39b214_0_193"/>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465" name="Google Shape;465;g2e53e39b214_0_193"/>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466" name="Google Shape;466;g2e53e39b214_0_193"/>
          <p:cNvPicPr preferRelativeResize="0"/>
          <p:nvPr/>
        </p:nvPicPr>
        <p:blipFill rotWithShape="1">
          <a:blip r:embed="rId4">
            <a:alphaModFix/>
          </a:blip>
          <a:srcRect b="0" l="0" r="0" t="0"/>
          <a:stretch/>
        </p:blipFill>
        <p:spPr>
          <a:xfrm>
            <a:off x="2024750" y="1803863"/>
            <a:ext cx="9933700" cy="4470161"/>
          </a:xfrm>
          <a:prstGeom prst="rect">
            <a:avLst/>
          </a:prstGeom>
          <a:noFill/>
          <a:ln>
            <a:noFill/>
          </a:ln>
        </p:spPr>
      </p:pic>
      <p:sp>
        <p:nvSpPr>
          <p:cNvPr id="467" name="Google Shape;467;g2e53e39b214_0_193"/>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1" name="Shape 471"/>
        <p:cNvGrpSpPr/>
        <p:nvPr/>
      </p:nvGrpSpPr>
      <p:grpSpPr>
        <a:xfrm>
          <a:off x="0" y="0"/>
          <a:ext cx="0" cy="0"/>
          <a:chOff x="0" y="0"/>
          <a:chExt cx="0" cy="0"/>
        </a:xfrm>
      </p:grpSpPr>
      <p:sp>
        <p:nvSpPr>
          <p:cNvPr id="472" name="Google Shape;472;g2e53e39b214_0_20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473" name="Google Shape;473;g2e53e39b214_0_205"/>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474" name="Google Shape;474;g2e53e39b214_0_205"/>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User interface</a:t>
            </a:r>
            <a:r>
              <a:rPr lang="pt-PT" sz="4000">
                <a:solidFill>
                  <a:srgbClr val="BC0003"/>
                </a:solidFill>
                <a:latin typeface="Fira Sans Medium"/>
                <a:ea typeface="Fira Sans Medium"/>
                <a:cs typeface="Fira Sans Medium"/>
                <a:sym typeface="Fira Sans Medium"/>
              </a:rPr>
              <a:t> - UI credits</a:t>
            </a:r>
            <a:br>
              <a:rPr lang="pt-PT" sz="4000">
                <a:latin typeface="Fira Sans Medium"/>
                <a:ea typeface="Fira Sans Medium"/>
                <a:cs typeface="Fira Sans Medium"/>
                <a:sym typeface="Fira Sans Medium"/>
              </a:rPr>
            </a:br>
            <a:endParaRPr sz="4000"/>
          </a:p>
        </p:txBody>
      </p:sp>
      <p:pic>
        <p:nvPicPr>
          <p:cNvPr descr="Shape&#10;&#10;Description automatically generated" id="475" name="Google Shape;475;g2e53e39b214_0_205"/>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476" name="Google Shape;476;g2e53e39b214_0_205"/>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477" name="Google Shape;477;g2e53e39b214_0_205"/>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478" name="Google Shape;478;g2e53e39b214_0_205"/>
          <p:cNvPicPr preferRelativeResize="0"/>
          <p:nvPr/>
        </p:nvPicPr>
        <p:blipFill rotWithShape="1">
          <a:blip r:embed="rId4">
            <a:alphaModFix/>
          </a:blip>
          <a:srcRect b="0" l="0" r="0" t="0"/>
          <a:stretch/>
        </p:blipFill>
        <p:spPr>
          <a:xfrm>
            <a:off x="2024750" y="1803863"/>
            <a:ext cx="9933700" cy="4470161"/>
          </a:xfrm>
          <a:prstGeom prst="rect">
            <a:avLst/>
          </a:prstGeom>
          <a:noFill/>
          <a:ln>
            <a:noFill/>
          </a:ln>
        </p:spPr>
      </p:pic>
      <p:sp>
        <p:nvSpPr>
          <p:cNvPr id="479" name="Google Shape;479;g2e53e39b214_0_205"/>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 name="Shape 483"/>
        <p:cNvGrpSpPr/>
        <p:nvPr/>
      </p:nvGrpSpPr>
      <p:grpSpPr>
        <a:xfrm>
          <a:off x="0" y="0"/>
          <a:ext cx="0" cy="0"/>
          <a:chOff x="0" y="0"/>
          <a:chExt cx="0" cy="0"/>
        </a:xfrm>
      </p:grpSpPr>
      <p:sp>
        <p:nvSpPr>
          <p:cNvPr id="484" name="Google Shape;484;g2e53e39b214_0_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485" name="Google Shape;485;g2e53e39b214_0_30"/>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486" name="Google Shape;486;g2e53e39b214_0_30"/>
          <p:cNvSpPr txBox="1"/>
          <p:nvPr>
            <p:ph type="ctrTitle"/>
          </p:nvPr>
        </p:nvSpPr>
        <p:spPr>
          <a:xfrm>
            <a:off x="1981200" y="1110343"/>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6</a:t>
            </a:r>
            <a:r>
              <a:rPr lang="pt-PT" sz="8900">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Discussion</a:t>
            </a:r>
            <a:br>
              <a:rPr lang="pt-PT" sz="4000">
                <a:solidFill>
                  <a:srgbClr val="BC0003"/>
                </a:solidFill>
                <a:latin typeface="Fira Sans Medium"/>
                <a:ea typeface="Fira Sans Medium"/>
                <a:cs typeface="Fira Sans Medium"/>
                <a:sym typeface="Fira Sans Medium"/>
              </a:rPr>
            </a:br>
            <a:endParaRPr sz="4000">
              <a:solidFill>
                <a:srgbClr val="BC0003"/>
              </a:solidFill>
            </a:endParaRPr>
          </a:p>
        </p:txBody>
      </p:sp>
      <p:pic>
        <p:nvPicPr>
          <p:cNvPr descr="Shape&#10;&#10;Description automatically generated" id="487" name="Google Shape;487;g2e53e39b214_0_30"/>
          <p:cNvPicPr preferRelativeResize="0"/>
          <p:nvPr/>
        </p:nvPicPr>
        <p:blipFill rotWithShape="1">
          <a:blip r:embed="rId3">
            <a:alphaModFix/>
          </a:blip>
          <a:srcRect b="47685" l="0" r="0" t="0"/>
          <a:stretch/>
        </p:blipFill>
        <p:spPr>
          <a:xfrm>
            <a:off x="10865924" y="0"/>
            <a:ext cx="1199406" cy="1189503"/>
          </a:xfrm>
          <a:prstGeom prst="rect">
            <a:avLst/>
          </a:prstGeom>
          <a:noFill/>
          <a:ln>
            <a:noFill/>
          </a:ln>
        </p:spPr>
      </p:pic>
      <p:sp>
        <p:nvSpPr>
          <p:cNvPr id="488" name="Google Shape;488;g2e53e39b214_0_30"/>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id="489" name="Google Shape;489;g2e53e39b214_0_30"/>
          <p:cNvPicPr preferRelativeResize="0"/>
          <p:nvPr/>
        </p:nvPicPr>
        <p:blipFill>
          <a:blip r:embed="rId4">
            <a:alphaModFix/>
          </a:blip>
          <a:stretch>
            <a:fillRect/>
          </a:stretch>
        </p:blipFill>
        <p:spPr>
          <a:xfrm>
            <a:off x="7075725" y="237500"/>
            <a:ext cx="2590875" cy="6012800"/>
          </a:xfrm>
          <a:prstGeom prst="rect">
            <a:avLst/>
          </a:prstGeom>
          <a:noFill/>
          <a:ln>
            <a:noFill/>
          </a:ln>
        </p:spPr>
      </p:pic>
      <p:sp>
        <p:nvSpPr>
          <p:cNvPr id="490" name="Google Shape;490;g2e53e39b214_0_30"/>
          <p:cNvSpPr txBox="1"/>
          <p:nvPr/>
        </p:nvSpPr>
        <p:spPr>
          <a:xfrm>
            <a:off x="1981200" y="1802200"/>
            <a:ext cx="4169400" cy="4032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Avenir"/>
              <a:buChar char="●"/>
            </a:pPr>
            <a:r>
              <a:rPr lang="pt-PT" sz="2000">
                <a:solidFill>
                  <a:schemeClr val="dk2"/>
                </a:solidFill>
                <a:latin typeface="Avenir"/>
                <a:ea typeface="Avenir"/>
                <a:cs typeface="Avenir"/>
                <a:sym typeface="Avenir"/>
              </a:rPr>
              <a:t>Riverfront</a:t>
            </a:r>
            <a:r>
              <a:rPr lang="pt-PT" sz="2000">
                <a:solidFill>
                  <a:schemeClr val="dk2"/>
                </a:solidFill>
                <a:latin typeface="Avenir"/>
                <a:ea typeface="Avenir"/>
                <a:cs typeface="Avenir"/>
                <a:sym typeface="Avenir"/>
              </a:rPr>
              <a:t> populated by </a:t>
            </a:r>
            <a:r>
              <a:rPr lang="pt-PT" sz="2000">
                <a:solidFill>
                  <a:schemeClr val="dk2"/>
                </a:solidFill>
                <a:latin typeface="Avenir"/>
                <a:ea typeface="Avenir"/>
                <a:cs typeface="Avenir"/>
                <a:sym typeface="Avenir"/>
              </a:rPr>
              <a:t>business</a:t>
            </a:r>
            <a:r>
              <a:rPr lang="pt-PT" sz="2000">
                <a:solidFill>
                  <a:schemeClr val="dk2"/>
                </a:solidFill>
                <a:latin typeface="Avenir"/>
                <a:ea typeface="Avenir"/>
                <a:cs typeface="Avenir"/>
                <a:sym typeface="Avenir"/>
              </a:rPr>
              <a:t> and public infrastructures.</a:t>
            </a:r>
            <a:endParaRPr sz="2000">
              <a:solidFill>
                <a:schemeClr val="dk2"/>
              </a:solidFill>
              <a:latin typeface="Avenir"/>
              <a:ea typeface="Avenir"/>
              <a:cs typeface="Avenir"/>
              <a:sym typeface="Avenir"/>
            </a:endParaRPr>
          </a:p>
          <a:p>
            <a:pPr indent="-355600" lvl="0" marL="457200" rtl="0" algn="l">
              <a:spcBef>
                <a:spcPts val="0"/>
              </a:spcBef>
              <a:spcAft>
                <a:spcPts val="0"/>
              </a:spcAft>
              <a:buClr>
                <a:schemeClr val="dk2"/>
              </a:buClr>
              <a:buSzPts val="2000"/>
              <a:buFont typeface="Avenir"/>
              <a:buChar char="●"/>
            </a:pPr>
            <a:r>
              <a:rPr lang="pt-PT" sz="2000">
                <a:solidFill>
                  <a:schemeClr val="dk2"/>
                </a:solidFill>
                <a:latin typeface="Avenir"/>
                <a:ea typeface="Avenir"/>
                <a:cs typeface="Avenir"/>
                <a:sym typeface="Avenir"/>
              </a:rPr>
              <a:t>Lack of data</a:t>
            </a:r>
            <a:endParaRPr sz="2000">
              <a:solidFill>
                <a:schemeClr val="dk2"/>
              </a:solidFill>
              <a:latin typeface="Avenir"/>
              <a:ea typeface="Avenir"/>
              <a:cs typeface="Avenir"/>
              <a:sym typeface="Avenir"/>
            </a:endParaRPr>
          </a:p>
          <a:p>
            <a:pPr indent="-355600" lvl="0" marL="457200" rtl="0" algn="l">
              <a:spcBef>
                <a:spcPts val="0"/>
              </a:spcBef>
              <a:spcAft>
                <a:spcPts val="0"/>
              </a:spcAft>
              <a:buClr>
                <a:schemeClr val="dk2"/>
              </a:buClr>
              <a:buSzPts val="2000"/>
              <a:buFont typeface="Avenir"/>
              <a:buChar char="●"/>
            </a:pPr>
            <a:r>
              <a:rPr lang="pt-PT" sz="2000">
                <a:solidFill>
                  <a:schemeClr val="dk2"/>
                </a:solidFill>
                <a:latin typeface="Avenir"/>
                <a:ea typeface="Avenir"/>
                <a:cs typeface="Avenir"/>
                <a:sym typeface="Avenir"/>
              </a:rPr>
              <a:t>Hardware limitations for AR</a:t>
            </a:r>
            <a:endParaRPr sz="2000">
              <a:solidFill>
                <a:schemeClr val="dk2"/>
              </a:solidFill>
              <a:latin typeface="Avenir"/>
              <a:ea typeface="Avenir"/>
              <a:cs typeface="Avenir"/>
              <a:sym typeface="Avenir"/>
            </a:endParaRPr>
          </a:p>
        </p:txBody>
      </p:sp>
      <p:sp>
        <p:nvSpPr>
          <p:cNvPr id="491" name="Google Shape;491;g2e53e39b214_0_30"/>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
        <p:nvSpPr>
          <p:cNvPr id="492" name="Google Shape;492;g2e53e39b214_0_30"/>
          <p:cNvSpPr txBox="1"/>
          <p:nvPr/>
        </p:nvSpPr>
        <p:spPr>
          <a:xfrm>
            <a:off x="6340000" y="6250300"/>
            <a:ext cx="40623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pt-PT" sz="1000">
                <a:solidFill>
                  <a:schemeClr val="dk2"/>
                </a:solidFill>
                <a:latin typeface="Avenir"/>
                <a:ea typeface="Avenir"/>
                <a:cs typeface="Avenir"/>
                <a:sym typeface="Avenir"/>
              </a:rPr>
              <a:t>Santos P.P et al., “Physical and human factors of the mondego river flood impacts in Coimbra”</a:t>
            </a:r>
            <a:endParaRPr sz="1800">
              <a:solidFill>
                <a:schemeClr val="dk2"/>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169" name="Google Shape;169;p4"/>
          <p:cNvPicPr preferRelativeResize="0"/>
          <p:nvPr/>
        </p:nvPicPr>
        <p:blipFill rotWithShape="1">
          <a:blip r:embed="rId3">
            <a:alphaModFix/>
          </a:blip>
          <a:srcRect b="47686" l="0" r="72452" t="0"/>
          <a:stretch/>
        </p:blipFill>
        <p:spPr>
          <a:xfrm>
            <a:off x="21" y="-1"/>
            <a:ext cx="1904980" cy="6858001"/>
          </a:xfrm>
          <a:prstGeom prst="rect">
            <a:avLst/>
          </a:prstGeom>
          <a:noFill/>
          <a:ln>
            <a:noFill/>
          </a:ln>
        </p:spPr>
      </p:pic>
      <p:sp>
        <p:nvSpPr>
          <p:cNvPr id="170" name="Google Shape;170;p4"/>
          <p:cNvSpPr txBox="1"/>
          <p:nvPr>
            <p:ph type="ctrTitle"/>
          </p:nvPr>
        </p:nvSpPr>
        <p:spPr>
          <a:xfrm>
            <a:off x="2024743" y="979715"/>
            <a:ext cx="7685314" cy="128451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222499"/>
              <a:buFont typeface="Fira Sans Medium"/>
              <a:buNone/>
            </a:pPr>
            <a:r>
              <a:rPr lang="pt-PT" sz="4000">
                <a:solidFill>
                  <a:srgbClr val="BC0003"/>
                </a:solidFill>
                <a:latin typeface="Fira Sans Medium"/>
                <a:ea typeface="Fira Sans Medium"/>
                <a:cs typeface="Fira Sans Medium"/>
                <a:sym typeface="Fira Sans Medium"/>
              </a:rPr>
              <a:t>Structure</a:t>
            </a:r>
            <a:br>
              <a:rPr lang="pt-PT" sz="4000">
                <a:latin typeface="Fira Sans Medium"/>
                <a:ea typeface="Fira Sans Medium"/>
                <a:cs typeface="Fira Sans Medium"/>
                <a:sym typeface="Fira Sans Medium"/>
              </a:rPr>
            </a:br>
            <a:endParaRPr sz="4000"/>
          </a:p>
        </p:txBody>
      </p:sp>
      <p:sp>
        <p:nvSpPr>
          <p:cNvPr id="171" name="Google Shape;171;p4"/>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172" name="Google Shape;172;p4"/>
          <p:cNvPicPr preferRelativeResize="0"/>
          <p:nvPr/>
        </p:nvPicPr>
        <p:blipFill rotWithShape="1">
          <a:blip r:embed="rId3">
            <a:alphaModFix/>
          </a:blip>
          <a:srcRect b="47686" l="0" r="0" t="0"/>
          <a:stretch/>
        </p:blipFill>
        <p:spPr>
          <a:xfrm>
            <a:off x="10782799" y="0"/>
            <a:ext cx="1199406" cy="1189503"/>
          </a:xfrm>
          <a:prstGeom prst="rect">
            <a:avLst/>
          </a:prstGeom>
          <a:noFill/>
          <a:ln>
            <a:noFill/>
          </a:ln>
        </p:spPr>
      </p:pic>
      <p:sp>
        <p:nvSpPr>
          <p:cNvPr id="173" name="Google Shape;173;p4"/>
          <p:cNvSpPr txBox="1"/>
          <p:nvPr/>
        </p:nvSpPr>
        <p:spPr>
          <a:xfrm>
            <a:off x="2134750" y="1756550"/>
            <a:ext cx="8648100" cy="4668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Introduction</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Problem, challenges and goal</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Methodology</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Workflow, material, algorithms, </a:t>
            </a:r>
            <a:r>
              <a:rPr lang="pt-PT" sz="2400">
                <a:solidFill>
                  <a:schemeClr val="dk2"/>
                </a:solidFill>
                <a:latin typeface="Avenir"/>
                <a:ea typeface="Avenir"/>
                <a:cs typeface="Avenir"/>
                <a:sym typeface="Avenir"/>
              </a:rPr>
              <a:t>evaluation</a:t>
            </a:r>
            <a:r>
              <a:rPr lang="pt-PT" sz="2400">
                <a:solidFill>
                  <a:schemeClr val="dk2"/>
                </a:solidFill>
                <a:latin typeface="Avenir"/>
                <a:ea typeface="Avenir"/>
                <a:cs typeface="Avenir"/>
                <a:sym typeface="Avenir"/>
              </a:rPr>
              <a:t> of the model</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Results</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Correlations, models, mobile application</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Discussion</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Mondego river, hardware limitations</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Main contributions</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Conclusion</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Improvements</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Front page of future article</a:t>
            </a:r>
            <a:endParaRPr sz="2400">
              <a:solidFill>
                <a:schemeClr val="dk2"/>
              </a:solidFill>
              <a:latin typeface="Avenir"/>
              <a:ea typeface="Avenir"/>
              <a:cs typeface="Avenir"/>
              <a:sym typeface="Avenir"/>
            </a:endParaRPr>
          </a:p>
        </p:txBody>
      </p:sp>
      <p:sp>
        <p:nvSpPr>
          <p:cNvPr id="174" name="Google Shape;174;p4"/>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 name="Shape 496"/>
        <p:cNvGrpSpPr/>
        <p:nvPr/>
      </p:nvGrpSpPr>
      <p:grpSpPr>
        <a:xfrm>
          <a:off x="0" y="0"/>
          <a:ext cx="0" cy="0"/>
          <a:chOff x="0" y="0"/>
          <a:chExt cx="0" cy="0"/>
        </a:xfrm>
      </p:grpSpPr>
      <p:sp>
        <p:nvSpPr>
          <p:cNvPr id="497" name="Google Shape;497;g2e5526fa568_0_15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498" name="Google Shape;498;g2e5526fa568_0_156"/>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499" name="Google Shape;499;g2e5526fa568_0_156"/>
          <p:cNvSpPr txBox="1"/>
          <p:nvPr>
            <p:ph type="ctrTitle"/>
          </p:nvPr>
        </p:nvSpPr>
        <p:spPr>
          <a:xfrm>
            <a:off x="1981200" y="1110343"/>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7</a:t>
            </a:r>
            <a:r>
              <a:rPr lang="pt-PT" sz="8900">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Main contributions</a:t>
            </a:r>
            <a:br>
              <a:rPr lang="pt-PT" sz="4000">
                <a:solidFill>
                  <a:srgbClr val="BC0003"/>
                </a:solidFill>
                <a:latin typeface="Fira Sans Medium"/>
                <a:ea typeface="Fira Sans Medium"/>
                <a:cs typeface="Fira Sans Medium"/>
                <a:sym typeface="Fira Sans Medium"/>
              </a:rPr>
            </a:br>
            <a:endParaRPr sz="4000">
              <a:solidFill>
                <a:srgbClr val="BC0003"/>
              </a:solidFill>
            </a:endParaRPr>
          </a:p>
        </p:txBody>
      </p:sp>
      <p:pic>
        <p:nvPicPr>
          <p:cNvPr descr="Shape&#10;&#10;Description automatically generated" id="500" name="Google Shape;500;g2e5526fa568_0_156"/>
          <p:cNvPicPr preferRelativeResize="0"/>
          <p:nvPr/>
        </p:nvPicPr>
        <p:blipFill rotWithShape="1">
          <a:blip r:embed="rId3">
            <a:alphaModFix/>
          </a:blip>
          <a:srcRect b="47685" l="0" r="0" t="0"/>
          <a:stretch/>
        </p:blipFill>
        <p:spPr>
          <a:xfrm>
            <a:off x="10865924" y="0"/>
            <a:ext cx="1199406" cy="1189503"/>
          </a:xfrm>
          <a:prstGeom prst="rect">
            <a:avLst/>
          </a:prstGeom>
          <a:noFill/>
          <a:ln>
            <a:noFill/>
          </a:ln>
        </p:spPr>
      </p:pic>
      <p:sp>
        <p:nvSpPr>
          <p:cNvPr id="501" name="Google Shape;501;g2e5526fa568_0_156"/>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sp>
        <p:nvSpPr>
          <p:cNvPr id="502" name="Google Shape;502;g2e5526fa568_0_156"/>
          <p:cNvSpPr txBox="1"/>
          <p:nvPr/>
        </p:nvSpPr>
        <p:spPr>
          <a:xfrm>
            <a:off x="1981200" y="1802200"/>
            <a:ext cx="8884800" cy="4032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Optimisation of 3D models through extraction and simplifications</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Regression line to predict Mondego river water height</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Color-coded indicators to simplify representation of affected buildings</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Integration of AR and ML into a MAR</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Use of low price entry device</a:t>
            </a:r>
            <a:endParaRPr sz="2400">
              <a:solidFill>
                <a:schemeClr val="dk2"/>
              </a:solidFill>
              <a:latin typeface="Avenir"/>
              <a:ea typeface="Avenir"/>
              <a:cs typeface="Avenir"/>
              <a:sym typeface="Avenir"/>
            </a:endParaRPr>
          </a:p>
        </p:txBody>
      </p:sp>
      <p:sp>
        <p:nvSpPr>
          <p:cNvPr id="503" name="Google Shape;503;g2e5526fa568_0_156"/>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7" name="Shape 507"/>
        <p:cNvGrpSpPr/>
        <p:nvPr/>
      </p:nvGrpSpPr>
      <p:grpSpPr>
        <a:xfrm>
          <a:off x="0" y="0"/>
          <a:ext cx="0" cy="0"/>
          <a:chOff x="0" y="0"/>
          <a:chExt cx="0" cy="0"/>
        </a:xfrm>
      </p:grpSpPr>
      <p:sp>
        <p:nvSpPr>
          <p:cNvPr id="508" name="Google Shape;508;g2e53e39b214_0_25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509" name="Google Shape;509;g2e53e39b214_0_250"/>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510" name="Google Shape;510;g2e53e39b214_0_250"/>
          <p:cNvSpPr txBox="1"/>
          <p:nvPr>
            <p:ph type="ctrTitle"/>
          </p:nvPr>
        </p:nvSpPr>
        <p:spPr>
          <a:xfrm>
            <a:off x="1981200" y="1110343"/>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8</a:t>
            </a:r>
            <a:r>
              <a:rPr lang="pt-PT" sz="8900">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Conclusion</a:t>
            </a:r>
            <a:br>
              <a:rPr lang="pt-PT" sz="4000">
                <a:solidFill>
                  <a:srgbClr val="BC0003"/>
                </a:solidFill>
                <a:latin typeface="Fira Sans Medium"/>
                <a:ea typeface="Fira Sans Medium"/>
                <a:cs typeface="Fira Sans Medium"/>
                <a:sym typeface="Fira Sans Medium"/>
              </a:rPr>
            </a:br>
            <a:endParaRPr sz="4000">
              <a:solidFill>
                <a:srgbClr val="BC0003"/>
              </a:solidFill>
            </a:endParaRPr>
          </a:p>
        </p:txBody>
      </p:sp>
      <p:pic>
        <p:nvPicPr>
          <p:cNvPr descr="Shape&#10;&#10;Description automatically generated" id="511" name="Google Shape;511;g2e53e39b214_0_250"/>
          <p:cNvPicPr preferRelativeResize="0"/>
          <p:nvPr/>
        </p:nvPicPr>
        <p:blipFill rotWithShape="1">
          <a:blip r:embed="rId3">
            <a:alphaModFix/>
          </a:blip>
          <a:srcRect b="47685" l="0" r="0" t="0"/>
          <a:stretch/>
        </p:blipFill>
        <p:spPr>
          <a:xfrm>
            <a:off x="10865924" y="0"/>
            <a:ext cx="1199406" cy="1189503"/>
          </a:xfrm>
          <a:prstGeom prst="rect">
            <a:avLst/>
          </a:prstGeom>
          <a:noFill/>
          <a:ln>
            <a:noFill/>
          </a:ln>
        </p:spPr>
      </p:pic>
      <p:sp>
        <p:nvSpPr>
          <p:cNvPr id="512" name="Google Shape;512;g2e53e39b214_0_250"/>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sp>
        <p:nvSpPr>
          <p:cNvPr id="513" name="Google Shape;513;g2e53e39b214_0_250"/>
          <p:cNvSpPr txBox="1"/>
          <p:nvPr/>
        </p:nvSpPr>
        <p:spPr>
          <a:xfrm>
            <a:off x="2156850" y="1663700"/>
            <a:ext cx="8709000" cy="3612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Regression model obtained, even with lacks of data</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Good approximation of the impacted infrastructures</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Optimization of 3D real-size model to reduce CPU and memory usage</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Continuity of other projects like </a:t>
            </a:r>
            <a:r>
              <a:rPr i="1" lang="pt-PT" sz="2400">
                <a:solidFill>
                  <a:schemeClr val="dk2"/>
                </a:solidFill>
                <a:latin typeface="Avenir"/>
                <a:ea typeface="Avenir"/>
                <a:cs typeface="Avenir"/>
                <a:sym typeface="Avenir"/>
              </a:rPr>
              <a:t>MAR for flood visualization</a:t>
            </a:r>
            <a:r>
              <a:rPr lang="pt-PT" sz="2400">
                <a:solidFill>
                  <a:schemeClr val="dk2"/>
                </a:solidFill>
                <a:latin typeface="Avenir"/>
                <a:ea typeface="Avenir"/>
                <a:cs typeface="Avenir"/>
                <a:sym typeface="Avenir"/>
              </a:rPr>
              <a:t> and </a:t>
            </a:r>
            <a:r>
              <a:rPr i="1" lang="pt-PT" sz="2400">
                <a:solidFill>
                  <a:schemeClr val="dk2"/>
                </a:solidFill>
                <a:latin typeface="Avenir"/>
                <a:ea typeface="Avenir"/>
                <a:cs typeface="Avenir"/>
                <a:sym typeface="Avenir"/>
              </a:rPr>
              <a:t>FloodSim</a:t>
            </a:r>
            <a:endParaRPr i="1"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Replication of the </a:t>
            </a:r>
            <a:r>
              <a:rPr lang="pt-PT" sz="2400">
                <a:solidFill>
                  <a:schemeClr val="dk2"/>
                </a:solidFill>
                <a:latin typeface="Avenir"/>
                <a:ea typeface="Avenir"/>
                <a:cs typeface="Avenir"/>
                <a:sym typeface="Avenir"/>
              </a:rPr>
              <a:t>development</a:t>
            </a:r>
            <a:r>
              <a:rPr lang="pt-PT" sz="2400">
                <a:solidFill>
                  <a:schemeClr val="dk2"/>
                </a:solidFill>
                <a:latin typeface="Avenir"/>
                <a:ea typeface="Avenir"/>
                <a:cs typeface="Avenir"/>
                <a:sym typeface="Avenir"/>
              </a:rPr>
              <a:t> ar</a:t>
            </a:r>
            <a:r>
              <a:rPr lang="pt-PT" sz="2400">
                <a:solidFill>
                  <a:schemeClr val="dk2"/>
                </a:solidFill>
                <a:latin typeface="Avenir"/>
                <a:ea typeface="Avenir"/>
                <a:cs typeface="Avenir"/>
                <a:sym typeface="Avenir"/>
              </a:rPr>
              <a:t>chitecture to other cities crossed by rivers</a:t>
            </a:r>
            <a:endParaRPr sz="2400">
              <a:solidFill>
                <a:schemeClr val="dk2"/>
              </a:solidFill>
              <a:latin typeface="Avenir"/>
              <a:ea typeface="Avenir"/>
              <a:cs typeface="Avenir"/>
              <a:sym typeface="Avenir"/>
            </a:endParaRPr>
          </a:p>
        </p:txBody>
      </p:sp>
      <p:sp>
        <p:nvSpPr>
          <p:cNvPr id="514" name="Google Shape;514;g2e53e39b214_0_250"/>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8" name="Shape 518"/>
        <p:cNvGrpSpPr/>
        <p:nvPr/>
      </p:nvGrpSpPr>
      <p:grpSpPr>
        <a:xfrm>
          <a:off x="0" y="0"/>
          <a:ext cx="0" cy="0"/>
          <a:chOff x="0" y="0"/>
          <a:chExt cx="0" cy="0"/>
        </a:xfrm>
      </p:grpSpPr>
      <p:sp>
        <p:nvSpPr>
          <p:cNvPr id="519" name="Google Shape;519;g2e5526fa568_0_6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520" name="Google Shape;520;g2e5526fa568_0_68"/>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521" name="Google Shape;521;g2e5526fa568_0_68"/>
          <p:cNvSpPr txBox="1"/>
          <p:nvPr>
            <p:ph type="ctrTitle"/>
          </p:nvPr>
        </p:nvSpPr>
        <p:spPr>
          <a:xfrm>
            <a:off x="1981200" y="1110343"/>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Improvements</a:t>
            </a:r>
            <a:br>
              <a:rPr lang="pt-PT" sz="4000">
                <a:solidFill>
                  <a:srgbClr val="BC0003"/>
                </a:solidFill>
                <a:latin typeface="Fira Sans Medium"/>
                <a:ea typeface="Fira Sans Medium"/>
                <a:cs typeface="Fira Sans Medium"/>
                <a:sym typeface="Fira Sans Medium"/>
              </a:rPr>
            </a:br>
            <a:endParaRPr sz="4000">
              <a:solidFill>
                <a:srgbClr val="BC0003"/>
              </a:solidFill>
            </a:endParaRPr>
          </a:p>
        </p:txBody>
      </p:sp>
      <p:pic>
        <p:nvPicPr>
          <p:cNvPr descr="Shape&#10;&#10;Description automatically generated" id="522" name="Google Shape;522;g2e5526fa568_0_68"/>
          <p:cNvPicPr preferRelativeResize="0"/>
          <p:nvPr/>
        </p:nvPicPr>
        <p:blipFill rotWithShape="1">
          <a:blip r:embed="rId3">
            <a:alphaModFix/>
          </a:blip>
          <a:srcRect b="47685" l="0" r="0" t="0"/>
          <a:stretch/>
        </p:blipFill>
        <p:spPr>
          <a:xfrm>
            <a:off x="10865924" y="0"/>
            <a:ext cx="1199406" cy="1189503"/>
          </a:xfrm>
          <a:prstGeom prst="rect">
            <a:avLst/>
          </a:prstGeom>
          <a:noFill/>
          <a:ln>
            <a:noFill/>
          </a:ln>
        </p:spPr>
      </p:pic>
      <p:sp>
        <p:nvSpPr>
          <p:cNvPr id="523" name="Google Shape;523;g2e5526fa568_0_68"/>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sp>
        <p:nvSpPr>
          <p:cNvPr id="524" name="Google Shape;524;g2e5526fa568_0_68"/>
          <p:cNvSpPr txBox="1"/>
          <p:nvPr/>
        </p:nvSpPr>
        <p:spPr>
          <a:xfrm>
            <a:off x="2156850" y="1663700"/>
            <a:ext cx="8709000" cy="3612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Use of data, rain, water height, </a:t>
            </a:r>
            <a:r>
              <a:rPr lang="pt-PT" sz="2400">
                <a:solidFill>
                  <a:schemeClr val="dk2"/>
                </a:solidFill>
                <a:latin typeface="Avenir"/>
                <a:ea typeface="Avenir"/>
                <a:cs typeface="Avenir"/>
                <a:sym typeface="Avenir"/>
              </a:rPr>
              <a:t>...</a:t>
            </a:r>
            <a:r>
              <a:rPr lang="pt-PT" sz="2400">
                <a:solidFill>
                  <a:schemeClr val="dk2"/>
                </a:solidFill>
                <a:latin typeface="Avenir"/>
                <a:ea typeface="Avenir"/>
                <a:cs typeface="Avenir"/>
                <a:sym typeface="Avenir"/>
              </a:rPr>
              <a:t> from </a:t>
            </a:r>
            <a:r>
              <a:rPr lang="pt-PT" sz="2400">
                <a:solidFill>
                  <a:schemeClr val="dk2"/>
                </a:solidFill>
                <a:latin typeface="Avenir"/>
                <a:ea typeface="Avenir"/>
                <a:cs typeface="Avenir"/>
                <a:sym typeface="Avenir"/>
              </a:rPr>
              <a:t>governmental</a:t>
            </a:r>
            <a:r>
              <a:rPr lang="pt-PT" sz="2400">
                <a:solidFill>
                  <a:schemeClr val="dk2"/>
                </a:solidFill>
                <a:latin typeface="Avenir"/>
                <a:ea typeface="Avenir"/>
                <a:cs typeface="Avenir"/>
                <a:sym typeface="Avenir"/>
              </a:rPr>
              <a:t> agencies</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Achieve b</a:t>
            </a:r>
            <a:r>
              <a:rPr lang="pt-PT" sz="2400">
                <a:solidFill>
                  <a:schemeClr val="dk2"/>
                </a:solidFill>
                <a:latin typeface="Avenir"/>
                <a:ea typeface="Avenir"/>
                <a:cs typeface="Avenir"/>
                <a:sym typeface="Avenir"/>
              </a:rPr>
              <a:t>etter</a:t>
            </a:r>
            <a:r>
              <a:rPr lang="pt-PT" sz="2400">
                <a:solidFill>
                  <a:schemeClr val="dk2"/>
                </a:solidFill>
                <a:latin typeface="Avenir"/>
                <a:ea typeface="Avenir"/>
                <a:cs typeface="Avenir"/>
                <a:sym typeface="Avenir"/>
              </a:rPr>
              <a:t> prediction models with more data</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Cross-</a:t>
            </a:r>
            <a:r>
              <a:rPr lang="pt-PT" sz="2400">
                <a:solidFill>
                  <a:schemeClr val="dk2"/>
                </a:solidFill>
                <a:latin typeface="Avenir"/>
                <a:ea typeface="Avenir"/>
                <a:cs typeface="Avenir"/>
                <a:sym typeface="Avenir"/>
              </a:rPr>
              <a:t>platform</a:t>
            </a:r>
            <a:r>
              <a:rPr lang="pt-PT" sz="2400">
                <a:solidFill>
                  <a:schemeClr val="dk2"/>
                </a:solidFill>
                <a:latin typeface="Avenir"/>
                <a:ea typeface="Avenir"/>
                <a:cs typeface="Avenir"/>
                <a:sym typeface="Avenir"/>
              </a:rPr>
              <a:t> support</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Application to other cities through automation process</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Creation of a Unity plugin to generate a 3D AR scene</a:t>
            </a:r>
            <a:endParaRPr sz="2400">
              <a:solidFill>
                <a:schemeClr val="dk2"/>
              </a:solidFill>
              <a:latin typeface="Avenir"/>
              <a:ea typeface="Avenir"/>
              <a:cs typeface="Avenir"/>
              <a:sym typeface="Avenir"/>
            </a:endParaRPr>
          </a:p>
          <a:p>
            <a:pPr indent="-381000" lvl="1" marL="9144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Automation of prediction model based on an area</a:t>
            </a:r>
            <a:endParaRPr sz="2400">
              <a:solidFill>
                <a:schemeClr val="dk2"/>
              </a:solidFill>
              <a:latin typeface="Avenir"/>
              <a:ea typeface="Avenir"/>
              <a:cs typeface="Avenir"/>
              <a:sym typeface="Avenir"/>
            </a:endParaRPr>
          </a:p>
        </p:txBody>
      </p:sp>
      <p:sp>
        <p:nvSpPr>
          <p:cNvPr id="525" name="Google Shape;525;g2e5526fa568_0_68"/>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9" name="Shape 529"/>
        <p:cNvGrpSpPr/>
        <p:nvPr/>
      </p:nvGrpSpPr>
      <p:grpSpPr>
        <a:xfrm>
          <a:off x="0" y="0"/>
          <a:ext cx="0" cy="0"/>
          <a:chOff x="0" y="0"/>
          <a:chExt cx="0" cy="0"/>
        </a:xfrm>
      </p:grpSpPr>
      <p:sp>
        <p:nvSpPr>
          <p:cNvPr id="530" name="Google Shape;530;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531" name="Google Shape;531;p7"/>
          <p:cNvPicPr preferRelativeResize="0"/>
          <p:nvPr/>
        </p:nvPicPr>
        <p:blipFill rotWithShape="1">
          <a:blip r:embed="rId3">
            <a:alphaModFix/>
          </a:blip>
          <a:srcRect b="47686" l="0" r="72452" t="0"/>
          <a:stretch/>
        </p:blipFill>
        <p:spPr>
          <a:xfrm>
            <a:off x="21" y="-1"/>
            <a:ext cx="1904980" cy="6858001"/>
          </a:xfrm>
          <a:prstGeom prst="rect">
            <a:avLst/>
          </a:prstGeom>
          <a:noFill/>
          <a:ln>
            <a:noFill/>
          </a:ln>
        </p:spPr>
      </p:pic>
      <p:pic>
        <p:nvPicPr>
          <p:cNvPr descr="Shape&#10;&#10;Description automatically generated" id="532" name="Google Shape;532;p7"/>
          <p:cNvPicPr preferRelativeResize="0"/>
          <p:nvPr/>
        </p:nvPicPr>
        <p:blipFill rotWithShape="1">
          <a:blip r:embed="rId3">
            <a:alphaModFix/>
          </a:blip>
          <a:srcRect b="47686" l="0" r="0" t="0"/>
          <a:stretch/>
        </p:blipFill>
        <p:spPr>
          <a:xfrm>
            <a:off x="10865924" y="0"/>
            <a:ext cx="1199406" cy="1189503"/>
          </a:xfrm>
          <a:prstGeom prst="rect">
            <a:avLst/>
          </a:prstGeom>
          <a:noFill/>
          <a:ln>
            <a:noFill/>
          </a:ln>
        </p:spPr>
      </p:pic>
      <p:sp>
        <p:nvSpPr>
          <p:cNvPr id="533" name="Google Shape;533;p7"/>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a:t>
            </a:r>
            <a:r>
              <a:rPr lang="pt-PT" sz="1800">
                <a:solidFill>
                  <a:schemeClr val="lt1"/>
                </a:solidFill>
                <a:latin typeface="Fira Sans Medium"/>
                <a:ea typeface="Fira Sans Medium"/>
                <a:cs typeface="Fira Sans Medium"/>
                <a:sym typeface="Fira Sans Medium"/>
              </a:rPr>
              <a:t>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sp>
        <p:nvSpPr>
          <p:cNvPr id="534" name="Google Shape;534;p7"/>
          <p:cNvSpPr txBox="1"/>
          <p:nvPr/>
        </p:nvSpPr>
        <p:spPr>
          <a:xfrm>
            <a:off x="2436450" y="987200"/>
            <a:ext cx="7319100" cy="49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pt-PT" sz="2100">
                <a:solidFill>
                  <a:schemeClr val="dk2"/>
                </a:solidFill>
                <a:latin typeface="Avenir"/>
                <a:ea typeface="Avenir"/>
                <a:cs typeface="Avenir"/>
                <a:sym typeface="Avenir"/>
              </a:rPr>
              <a:t>All models are approximations. Assumptions, whether implied or clearly stated, are never exactly true. All models are wrong, but some models are useful. So the question you need to ask is not "Is the model true?" (it never</a:t>
            </a:r>
            <a:r>
              <a:rPr b="1" i="1" lang="pt-PT" sz="2100">
                <a:solidFill>
                  <a:schemeClr val="dk2"/>
                </a:solidFill>
                <a:latin typeface="Avenir"/>
                <a:ea typeface="Avenir"/>
                <a:cs typeface="Avenir"/>
                <a:sym typeface="Avenir"/>
              </a:rPr>
              <a:t> </a:t>
            </a:r>
            <a:r>
              <a:rPr b="1" i="1" lang="pt-PT" sz="2100">
                <a:solidFill>
                  <a:schemeClr val="dk2"/>
                </a:solidFill>
                <a:latin typeface="Avenir"/>
                <a:ea typeface="Avenir"/>
                <a:cs typeface="Avenir"/>
                <a:sym typeface="Avenir"/>
              </a:rPr>
              <a:t>is) but "Is the model good</a:t>
            </a:r>
            <a:r>
              <a:rPr b="1" i="1" lang="pt-PT" sz="2100">
                <a:solidFill>
                  <a:schemeClr val="dk2"/>
                </a:solidFill>
                <a:latin typeface="Avenir"/>
                <a:ea typeface="Avenir"/>
                <a:cs typeface="Avenir"/>
                <a:sym typeface="Avenir"/>
              </a:rPr>
              <a:t> </a:t>
            </a:r>
            <a:r>
              <a:rPr b="1" i="1" lang="pt-PT" sz="2100">
                <a:solidFill>
                  <a:schemeClr val="dk2"/>
                </a:solidFill>
                <a:latin typeface="Avenir"/>
                <a:ea typeface="Avenir"/>
                <a:cs typeface="Avenir"/>
                <a:sym typeface="Avenir"/>
              </a:rPr>
              <a:t>enough for this particular application?"</a:t>
            </a:r>
            <a:endParaRPr b="1" i="1" sz="2100">
              <a:solidFill>
                <a:schemeClr val="dk2"/>
              </a:solidFill>
              <a:latin typeface="Avenir"/>
              <a:ea typeface="Avenir"/>
              <a:cs typeface="Avenir"/>
              <a:sym typeface="Avenir"/>
            </a:endParaRPr>
          </a:p>
          <a:p>
            <a:pPr indent="0" lvl="0" marL="0" rtl="0" algn="l">
              <a:lnSpc>
                <a:spcPct val="100000"/>
              </a:lnSpc>
              <a:spcBef>
                <a:spcPts val="0"/>
              </a:spcBef>
              <a:spcAft>
                <a:spcPts val="0"/>
              </a:spcAft>
              <a:buNone/>
            </a:pPr>
            <a:r>
              <a:rPr b="1" lang="pt-PT" sz="2100">
                <a:solidFill>
                  <a:schemeClr val="dk2"/>
                </a:solidFill>
                <a:latin typeface="Avenir"/>
                <a:ea typeface="Avenir"/>
                <a:cs typeface="Avenir"/>
                <a:sym typeface="Avenir"/>
              </a:rPr>
              <a:t>_____________________________________________________</a:t>
            </a:r>
            <a:r>
              <a:rPr b="1" lang="pt-PT" sz="2000">
                <a:solidFill>
                  <a:schemeClr val="dk2"/>
                </a:solidFill>
                <a:latin typeface="Avenir"/>
                <a:ea typeface="Avenir"/>
                <a:cs typeface="Avenir"/>
                <a:sym typeface="Avenir"/>
              </a:rPr>
              <a:t> </a:t>
            </a:r>
            <a:endParaRPr b="1" sz="2000">
              <a:solidFill>
                <a:schemeClr val="dk2"/>
              </a:solidFill>
              <a:latin typeface="Avenir"/>
              <a:ea typeface="Avenir"/>
              <a:cs typeface="Avenir"/>
              <a:sym typeface="Avenir"/>
            </a:endParaRPr>
          </a:p>
          <a:p>
            <a:pPr indent="0" lvl="0" marL="0" rtl="0" algn="r">
              <a:lnSpc>
                <a:spcPct val="100000"/>
              </a:lnSpc>
              <a:spcBef>
                <a:spcPts val="0"/>
              </a:spcBef>
              <a:spcAft>
                <a:spcPts val="0"/>
              </a:spcAft>
              <a:buNone/>
            </a:pPr>
            <a:r>
              <a:rPr b="1" lang="pt-PT" sz="2000">
                <a:solidFill>
                  <a:schemeClr val="dk2"/>
                </a:solidFill>
                <a:latin typeface="Avenir"/>
                <a:ea typeface="Avenir"/>
                <a:cs typeface="Avenir"/>
                <a:sym typeface="Avenir"/>
              </a:rPr>
              <a:t>George E. P. Box</a:t>
            </a:r>
            <a:endParaRPr b="1" sz="2000">
              <a:solidFill>
                <a:schemeClr val="dk2"/>
              </a:solidFill>
              <a:latin typeface="Avenir"/>
              <a:ea typeface="Avenir"/>
              <a:cs typeface="Avenir"/>
              <a:sym typeface="Avenir"/>
            </a:endParaRPr>
          </a:p>
          <a:p>
            <a:pPr indent="0" lvl="0" marL="0" rtl="0" algn="l">
              <a:lnSpc>
                <a:spcPct val="100000"/>
              </a:lnSpc>
              <a:spcBef>
                <a:spcPts val="0"/>
              </a:spcBef>
              <a:spcAft>
                <a:spcPts val="0"/>
              </a:spcAft>
              <a:buNone/>
            </a:pPr>
            <a:r>
              <a:t/>
            </a:r>
            <a:endParaRPr b="1" sz="2100">
              <a:solidFill>
                <a:schemeClr val="dk2"/>
              </a:solidFill>
              <a:latin typeface="Avenir"/>
              <a:ea typeface="Avenir"/>
              <a:cs typeface="Avenir"/>
              <a:sym typeface="Avenir"/>
            </a:endParaRPr>
          </a:p>
        </p:txBody>
      </p:sp>
      <p:sp>
        <p:nvSpPr>
          <p:cNvPr id="535" name="Google Shape;535;p7"/>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9" name="Shape 539"/>
        <p:cNvGrpSpPr/>
        <p:nvPr/>
      </p:nvGrpSpPr>
      <p:grpSpPr>
        <a:xfrm>
          <a:off x="0" y="0"/>
          <a:ext cx="0" cy="0"/>
          <a:chOff x="0" y="0"/>
          <a:chExt cx="0" cy="0"/>
        </a:xfrm>
      </p:grpSpPr>
      <p:sp>
        <p:nvSpPr>
          <p:cNvPr id="540" name="Google Shape;540;g2e5526fa568_0_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541" name="Google Shape;541;g2e5526fa568_0_58"/>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542" name="Google Shape;542;g2e5526fa568_0_58"/>
          <p:cNvSpPr txBox="1"/>
          <p:nvPr>
            <p:ph type="ctrTitle"/>
          </p:nvPr>
        </p:nvSpPr>
        <p:spPr>
          <a:xfrm>
            <a:off x="1981200" y="1110374"/>
            <a:ext cx="7685400" cy="5588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BC0003"/>
              </a:buClr>
              <a:buSzPts val="8900"/>
              <a:buFont typeface="Fira Sans Medium"/>
              <a:buNone/>
            </a:pPr>
            <a:r>
              <a:rPr lang="pt-PT" sz="3600">
                <a:solidFill>
                  <a:srgbClr val="BC0003"/>
                </a:solidFill>
                <a:latin typeface="Fira Sans Medium"/>
                <a:ea typeface="Fira Sans Medium"/>
                <a:cs typeface="Fira Sans Medium"/>
                <a:sym typeface="Fira Sans Medium"/>
              </a:rPr>
              <a:t>Article in </a:t>
            </a:r>
            <a:endParaRPr sz="3600">
              <a:solidFill>
                <a:srgbClr val="BC0003"/>
              </a:solidFill>
              <a:latin typeface="Fira Sans Medium"/>
              <a:ea typeface="Fira Sans Medium"/>
              <a:cs typeface="Fira Sans Medium"/>
              <a:sym typeface="Fira Sans Medium"/>
            </a:endParaRPr>
          </a:p>
          <a:p>
            <a:pPr indent="0" lvl="0" marL="0" rtl="0" algn="l">
              <a:lnSpc>
                <a:spcPct val="100000"/>
              </a:lnSpc>
              <a:spcBef>
                <a:spcPts val="0"/>
              </a:spcBef>
              <a:spcAft>
                <a:spcPts val="0"/>
              </a:spcAft>
              <a:buClr>
                <a:srgbClr val="BC0003"/>
              </a:buClr>
              <a:buSzPts val="8900"/>
              <a:buFont typeface="Fira Sans Medium"/>
              <a:buNone/>
            </a:pPr>
            <a:r>
              <a:rPr lang="pt-PT" sz="3600">
                <a:solidFill>
                  <a:srgbClr val="BC0003"/>
                </a:solidFill>
                <a:latin typeface="Fira Sans Medium"/>
                <a:ea typeface="Fira Sans Medium"/>
                <a:cs typeface="Fira Sans Medium"/>
                <a:sym typeface="Fira Sans Medium"/>
              </a:rPr>
              <a:t>preparation to</a:t>
            </a:r>
            <a:endParaRPr sz="3600">
              <a:solidFill>
                <a:srgbClr val="BC0003"/>
              </a:solidFill>
              <a:latin typeface="Fira Sans Medium"/>
              <a:ea typeface="Fira Sans Medium"/>
              <a:cs typeface="Fira Sans Medium"/>
              <a:sym typeface="Fira Sans Medium"/>
            </a:endParaRPr>
          </a:p>
          <a:p>
            <a:pPr indent="0" lvl="0" marL="0" rtl="0" algn="l">
              <a:lnSpc>
                <a:spcPct val="100000"/>
              </a:lnSpc>
              <a:spcBef>
                <a:spcPts val="0"/>
              </a:spcBef>
              <a:spcAft>
                <a:spcPts val="0"/>
              </a:spcAft>
              <a:buClr>
                <a:srgbClr val="BC0003"/>
              </a:buClr>
              <a:buSzPts val="8900"/>
              <a:buFont typeface="Fira Sans Medium"/>
              <a:buNone/>
            </a:pPr>
            <a:r>
              <a:rPr lang="pt-PT" sz="3600">
                <a:solidFill>
                  <a:srgbClr val="BC0003"/>
                </a:solidFill>
                <a:latin typeface="Fira Sans Medium"/>
                <a:ea typeface="Fira Sans Medium"/>
                <a:cs typeface="Fira Sans Medium"/>
                <a:sym typeface="Fira Sans Medium"/>
              </a:rPr>
              <a:t>submit until</a:t>
            </a:r>
            <a:endParaRPr sz="3600">
              <a:solidFill>
                <a:srgbClr val="BC0003"/>
              </a:solidFill>
              <a:latin typeface="Fira Sans Medium"/>
              <a:ea typeface="Fira Sans Medium"/>
              <a:cs typeface="Fira Sans Medium"/>
              <a:sym typeface="Fira Sans Medium"/>
            </a:endParaRPr>
          </a:p>
          <a:p>
            <a:pPr indent="0" lvl="0" marL="0" rtl="0" algn="l">
              <a:lnSpc>
                <a:spcPct val="100000"/>
              </a:lnSpc>
              <a:spcBef>
                <a:spcPts val="0"/>
              </a:spcBef>
              <a:spcAft>
                <a:spcPts val="0"/>
              </a:spcAft>
              <a:buClr>
                <a:srgbClr val="BC0003"/>
              </a:buClr>
              <a:buSzPts val="8900"/>
              <a:buFont typeface="Fira Sans Medium"/>
              <a:buNone/>
            </a:pPr>
            <a:r>
              <a:rPr lang="pt-PT" sz="3600">
                <a:solidFill>
                  <a:srgbClr val="BC0003"/>
                </a:solidFill>
                <a:latin typeface="Fira Sans Medium"/>
                <a:ea typeface="Fira Sans Medium"/>
                <a:cs typeface="Fira Sans Medium"/>
                <a:sym typeface="Fira Sans Medium"/>
              </a:rPr>
              <a:t>the end of June</a:t>
            </a:r>
            <a:endParaRPr sz="3600">
              <a:solidFill>
                <a:srgbClr val="BC0003"/>
              </a:solidFill>
              <a:latin typeface="Fira Sans Medium"/>
              <a:ea typeface="Fira Sans Medium"/>
              <a:cs typeface="Fira Sans Medium"/>
              <a:sym typeface="Fira Sans Medium"/>
            </a:endParaRPr>
          </a:p>
          <a:p>
            <a:pPr indent="0" lvl="0" marL="0" rtl="0" algn="l">
              <a:lnSpc>
                <a:spcPct val="100000"/>
              </a:lnSpc>
              <a:spcBef>
                <a:spcPts val="0"/>
              </a:spcBef>
              <a:spcAft>
                <a:spcPts val="0"/>
              </a:spcAft>
              <a:buClr>
                <a:srgbClr val="BC0003"/>
              </a:buClr>
              <a:buSzPts val="8900"/>
              <a:buFont typeface="Fira Sans Medium"/>
              <a:buNone/>
            </a:pPr>
            <a:r>
              <a:rPr lang="pt-PT" sz="8900">
                <a:solidFill>
                  <a:srgbClr val="BC0003"/>
                </a:solidFill>
                <a:latin typeface="Fira Sans Medium"/>
                <a:ea typeface="Fira Sans Medium"/>
                <a:cs typeface="Fira Sans Medium"/>
                <a:sym typeface="Fira Sans Medium"/>
              </a:rPr>
              <a:t> </a:t>
            </a:r>
            <a:br>
              <a:rPr lang="pt-PT" sz="4000">
                <a:solidFill>
                  <a:srgbClr val="BC0003"/>
                </a:solidFill>
                <a:latin typeface="Fira Sans Medium"/>
                <a:ea typeface="Fira Sans Medium"/>
                <a:cs typeface="Fira Sans Medium"/>
                <a:sym typeface="Fira Sans Medium"/>
              </a:rPr>
            </a:br>
            <a:endParaRPr sz="4000">
              <a:solidFill>
                <a:srgbClr val="BC0003"/>
              </a:solidFill>
            </a:endParaRPr>
          </a:p>
        </p:txBody>
      </p:sp>
      <p:pic>
        <p:nvPicPr>
          <p:cNvPr descr="Shape&#10;&#10;Description automatically generated" id="543" name="Google Shape;543;g2e5526fa568_0_58"/>
          <p:cNvPicPr preferRelativeResize="0"/>
          <p:nvPr/>
        </p:nvPicPr>
        <p:blipFill rotWithShape="1">
          <a:blip r:embed="rId3">
            <a:alphaModFix/>
          </a:blip>
          <a:srcRect b="47685" l="0" r="0" t="0"/>
          <a:stretch/>
        </p:blipFill>
        <p:spPr>
          <a:xfrm>
            <a:off x="10865924" y="0"/>
            <a:ext cx="1199406" cy="1189503"/>
          </a:xfrm>
          <a:prstGeom prst="rect">
            <a:avLst/>
          </a:prstGeom>
          <a:noFill/>
          <a:ln>
            <a:noFill/>
          </a:ln>
        </p:spPr>
      </p:pic>
      <p:sp>
        <p:nvSpPr>
          <p:cNvPr id="544" name="Google Shape;544;g2e5526fa568_0_58"/>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id="545" name="Google Shape;545;g2e5526fa568_0_58"/>
          <p:cNvPicPr preferRelativeResize="0"/>
          <p:nvPr/>
        </p:nvPicPr>
        <p:blipFill rotWithShape="1">
          <a:blip r:embed="rId4">
            <a:alphaModFix/>
          </a:blip>
          <a:srcRect b="0" l="0" r="338" t="0"/>
          <a:stretch/>
        </p:blipFill>
        <p:spPr>
          <a:xfrm>
            <a:off x="5694075" y="112900"/>
            <a:ext cx="4544050" cy="6437000"/>
          </a:xfrm>
          <a:prstGeom prst="rect">
            <a:avLst/>
          </a:prstGeom>
          <a:solidFill>
            <a:schemeClr val="lt1"/>
          </a:solidFill>
          <a:ln>
            <a:noFill/>
          </a:ln>
          <a:effectLst>
            <a:outerShdw blurRad="57150" rotWithShape="0" algn="bl" dir="5400000" dist="19050">
              <a:srgbClr val="000000">
                <a:alpha val="50000"/>
              </a:srgbClr>
            </a:outerShdw>
          </a:effectLst>
        </p:spPr>
      </p:pic>
      <p:sp>
        <p:nvSpPr>
          <p:cNvPr id="546" name="Google Shape;546;g2e5526fa568_0_58"/>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g2e57ee4711f_0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552" name="Google Shape;552;g2e57ee4711f_0_0"/>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pic>
        <p:nvPicPr>
          <p:cNvPr descr="Shape&#10;&#10;Description automatically generated" id="553" name="Google Shape;553;g2e57ee4711f_0_0"/>
          <p:cNvPicPr preferRelativeResize="0"/>
          <p:nvPr/>
        </p:nvPicPr>
        <p:blipFill rotWithShape="1">
          <a:blip r:embed="rId3">
            <a:alphaModFix/>
          </a:blip>
          <a:srcRect b="47685" l="0" r="0" t="0"/>
          <a:stretch/>
        </p:blipFill>
        <p:spPr>
          <a:xfrm>
            <a:off x="10865924" y="0"/>
            <a:ext cx="1199406" cy="1189503"/>
          </a:xfrm>
          <a:prstGeom prst="rect">
            <a:avLst/>
          </a:prstGeom>
          <a:noFill/>
          <a:ln>
            <a:noFill/>
          </a:ln>
        </p:spPr>
      </p:pic>
      <p:sp>
        <p:nvSpPr>
          <p:cNvPr id="554" name="Google Shape;554;g2e57ee4711f_0_0"/>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sp>
        <p:nvSpPr>
          <p:cNvPr id="555" name="Google Shape;555;g2e57ee4711f_0_0"/>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pic>
        <p:nvPicPr>
          <p:cNvPr id="556" name="Google Shape;556;g2e57ee4711f_0_0" title="Presentation_Montage.mp4">
            <a:hlinkClick r:id="rId4"/>
          </p:cNvPr>
          <p:cNvPicPr preferRelativeResize="0"/>
          <p:nvPr/>
        </p:nvPicPr>
        <p:blipFill>
          <a:blip r:embed="rId5">
            <a:alphaModFix/>
          </a:blip>
          <a:stretch>
            <a:fillRect/>
          </a:stretch>
        </p:blipFill>
        <p:spPr>
          <a:xfrm>
            <a:off x="0" y="0"/>
            <a:ext cx="12192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0" name="Shape 560"/>
        <p:cNvGrpSpPr/>
        <p:nvPr/>
      </p:nvGrpSpPr>
      <p:grpSpPr>
        <a:xfrm>
          <a:off x="0" y="0"/>
          <a:ext cx="0" cy="0"/>
          <a:chOff x="0" y="0"/>
          <a:chExt cx="0" cy="0"/>
        </a:xfrm>
      </p:grpSpPr>
      <p:sp>
        <p:nvSpPr>
          <p:cNvPr id="561" name="Google Shape;561;g2e53e39b214_0_4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562" name="Google Shape;562;g2e53e39b214_0_49"/>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pic>
        <p:nvPicPr>
          <p:cNvPr descr="Shape&#10;&#10;Description automatically generated" id="563" name="Google Shape;563;g2e53e39b214_0_49"/>
          <p:cNvPicPr preferRelativeResize="0"/>
          <p:nvPr/>
        </p:nvPicPr>
        <p:blipFill rotWithShape="1">
          <a:blip r:embed="rId3">
            <a:alphaModFix/>
          </a:blip>
          <a:srcRect b="47685" l="0" r="0" t="0"/>
          <a:stretch/>
        </p:blipFill>
        <p:spPr>
          <a:xfrm>
            <a:off x="10865924" y="0"/>
            <a:ext cx="1199406" cy="1189503"/>
          </a:xfrm>
          <a:prstGeom prst="rect">
            <a:avLst/>
          </a:prstGeom>
          <a:noFill/>
          <a:ln>
            <a:noFill/>
          </a:ln>
        </p:spPr>
      </p:pic>
      <p:sp>
        <p:nvSpPr>
          <p:cNvPr id="564" name="Google Shape;564;g2e53e39b214_0_49"/>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sp>
        <p:nvSpPr>
          <p:cNvPr id="565" name="Google Shape;565;g2e53e39b214_0_49"/>
          <p:cNvSpPr txBox="1"/>
          <p:nvPr/>
        </p:nvSpPr>
        <p:spPr>
          <a:xfrm>
            <a:off x="2378700" y="1771350"/>
            <a:ext cx="7434600" cy="33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PT" sz="4000">
                <a:solidFill>
                  <a:schemeClr val="dk2"/>
                </a:solidFill>
                <a:latin typeface="Avenir"/>
                <a:ea typeface="Avenir"/>
                <a:cs typeface="Avenir"/>
                <a:sym typeface="Avenir"/>
              </a:rPr>
              <a:t>Thank you for your attention !</a:t>
            </a:r>
            <a:endParaRPr b="1" sz="4000">
              <a:solidFill>
                <a:schemeClr val="dk2"/>
              </a:solidFill>
              <a:latin typeface="Avenir"/>
              <a:ea typeface="Avenir"/>
              <a:cs typeface="Avenir"/>
              <a:sym typeface="Avenir"/>
            </a:endParaRPr>
          </a:p>
          <a:p>
            <a:pPr indent="0" lvl="0" marL="0" rtl="0" algn="ctr">
              <a:spcBef>
                <a:spcPts val="0"/>
              </a:spcBef>
              <a:spcAft>
                <a:spcPts val="0"/>
              </a:spcAft>
              <a:buNone/>
            </a:pPr>
            <a:r>
              <a:rPr b="1" lang="pt-PT" sz="4000">
                <a:solidFill>
                  <a:schemeClr val="dk2"/>
                </a:solidFill>
                <a:latin typeface="Avenir"/>
                <a:ea typeface="Avenir"/>
                <a:cs typeface="Avenir"/>
                <a:sym typeface="Avenir"/>
              </a:rPr>
              <a:t>Any </a:t>
            </a:r>
            <a:r>
              <a:rPr b="1" lang="pt-PT" sz="4000">
                <a:solidFill>
                  <a:schemeClr val="dk2"/>
                </a:solidFill>
                <a:latin typeface="Avenir"/>
                <a:ea typeface="Avenir"/>
                <a:cs typeface="Avenir"/>
                <a:sym typeface="Avenir"/>
              </a:rPr>
              <a:t>questions</a:t>
            </a:r>
            <a:r>
              <a:rPr b="1" lang="pt-PT" sz="4000">
                <a:solidFill>
                  <a:schemeClr val="dk2"/>
                </a:solidFill>
                <a:latin typeface="Avenir"/>
                <a:ea typeface="Avenir"/>
                <a:cs typeface="Avenir"/>
                <a:sym typeface="Avenir"/>
              </a:rPr>
              <a:t> ?</a:t>
            </a:r>
            <a:endParaRPr b="1" sz="4000">
              <a:solidFill>
                <a:schemeClr val="dk2"/>
              </a:solidFill>
              <a:latin typeface="Avenir"/>
              <a:ea typeface="Avenir"/>
              <a:cs typeface="Avenir"/>
              <a:sym typeface="Avenir"/>
            </a:endParaRPr>
          </a:p>
        </p:txBody>
      </p:sp>
      <p:sp>
        <p:nvSpPr>
          <p:cNvPr id="566" name="Google Shape;566;g2e53e39b214_0_49"/>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g2e53e39b214_1_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180" name="Google Shape;180;g2e53e39b214_1_10"/>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181" name="Google Shape;181;g2e53e39b214_1_10"/>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1</a:t>
            </a:r>
            <a:r>
              <a:rPr lang="pt-PT" sz="8900">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Problem</a:t>
            </a:r>
            <a:br>
              <a:rPr lang="pt-PT" sz="4000">
                <a:latin typeface="Fira Sans Medium"/>
                <a:ea typeface="Fira Sans Medium"/>
                <a:cs typeface="Fira Sans Medium"/>
                <a:sym typeface="Fira Sans Medium"/>
              </a:rPr>
            </a:br>
            <a:endParaRPr sz="4000"/>
          </a:p>
        </p:txBody>
      </p:sp>
      <p:sp>
        <p:nvSpPr>
          <p:cNvPr id="182" name="Google Shape;182;g2e53e39b214_1_10"/>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183" name="Google Shape;183;g2e53e39b214_1_10"/>
          <p:cNvPicPr preferRelativeResize="0"/>
          <p:nvPr/>
        </p:nvPicPr>
        <p:blipFill rotWithShape="1">
          <a:blip r:embed="rId3">
            <a:alphaModFix/>
          </a:blip>
          <a:srcRect b="47685" l="0" r="0" t="0"/>
          <a:stretch/>
        </p:blipFill>
        <p:spPr>
          <a:xfrm>
            <a:off x="10782799" y="0"/>
            <a:ext cx="1199406" cy="1189503"/>
          </a:xfrm>
          <a:prstGeom prst="rect">
            <a:avLst/>
          </a:prstGeom>
          <a:noFill/>
          <a:ln>
            <a:noFill/>
          </a:ln>
        </p:spPr>
      </p:pic>
      <p:sp>
        <p:nvSpPr>
          <p:cNvPr id="184" name="Google Shape;184;g2e53e39b214_1_10"/>
          <p:cNvSpPr txBox="1"/>
          <p:nvPr/>
        </p:nvSpPr>
        <p:spPr>
          <a:xfrm>
            <a:off x="2134750" y="1756550"/>
            <a:ext cx="6114000" cy="3921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Avenir"/>
              <a:buChar char="●"/>
            </a:pPr>
            <a:r>
              <a:rPr lang="pt-PT" sz="2000">
                <a:solidFill>
                  <a:schemeClr val="dk2"/>
                </a:solidFill>
                <a:latin typeface="Avenir"/>
                <a:ea typeface="Avenir"/>
                <a:cs typeface="Avenir"/>
                <a:sym typeface="Avenir"/>
              </a:rPr>
              <a:t>Coimbra has been flooded several times</a:t>
            </a:r>
            <a:endParaRPr sz="2000">
              <a:solidFill>
                <a:schemeClr val="dk2"/>
              </a:solidFill>
              <a:latin typeface="Avenir"/>
              <a:ea typeface="Avenir"/>
              <a:cs typeface="Avenir"/>
              <a:sym typeface="Avenir"/>
            </a:endParaRPr>
          </a:p>
          <a:p>
            <a:pPr indent="-355600" lvl="0" marL="457200" rtl="0" algn="l">
              <a:spcBef>
                <a:spcPts val="0"/>
              </a:spcBef>
              <a:spcAft>
                <a:spcPts val="0"/>
              </a:spcAft>
              <a:buClr>
                <a:schemeClr val="dk2"/>
              </a:buClr>
              <a:buSzPts val="2000"/>
              <a:buFont typeface="Avenir"/>
              <a:buChar char="●"/>
            </a:pPr>
            <a:r>
              <a:rPr lang="pt-PT" sz="2000">
                <a:solidFill>
                  <a:schemeClr val="dk2"/>
                </a:solidFill>
                <a:latin typeface="Avenir"/>
                <a:ea typeface="Avenir"/>
                <a:cs typeface="Avenir"/>
                <a:sym typeface="Avenir"/>
              </a:rPr>
              <a:t>Economics and </a:t>
            </a:r>
            <a:r>
              <a:rPr lang="pt-PT" sz="2000">
                <a:solidFill>
                  <a:schemeClr val="dk2"/>
                </a:solidFill>
                <a:latin typeface="Avenir"/>
                <a:ea typeface="Avenir"/>
                <a:cs typeface="Avenir"/>
                <a:sym typeface="Avenir"/>
              </a:rPr>
              <a:t>environmental</a:t>
            </a:r>
            <a:r>
              <a:rPr lang="pt-PT" sz="2000">
                <a:solidFill>
                  <a:schemeClr val="dk2"/>
                </a:solidFill>
                <a:latin typeface="Avenir"/>
                <a:ea typeface="Avenir"/>
                <a:cs typeface="Avenir"/>
                <a:sym typeface="Avenir"/>
              </a:rPr>
              <a:t> impacts</a:t>
            </a:r>
            <a:endParaRPr sz="2000">
              <a:solidFill>
                <a:schemeClr val="dk2"/>
              </a:solidFill>
              <a:latin typeface="Avenir"/>
              <a:ea typeface="Avenir"/>
              <a:cs typeface="Avenir"/>
              <a:sym typeface="Avenir"/>
            </a:endParaRPr>
          </a:p>
          <a:p>
            <a:pPr indent="-355600" lvl="0" marL="457200" rtl="0" algn="l">
              <a:spcBef>
                <a:spcPts val="0"/>
              </a:spcBef>
              <a:spcAft>
                <a:spcPts val="0"/>
              </a:spcAft>
              <a:buClr>
                <a:schemeClr val="dk2"/>
              </a:buClr>
              <a:buSzPts val="2000"/>
              <a:buFont typeface="Avenir"/>
              <a:buChar char="●"/>
            </a:pPr>
            <a:r>
              <a:rPr lang="pt-PT" sz="2000">
                <a:solidFill>
                  <a:schemeClr val="dk2"/>
                </a:solidFill>
                <a:latin typeface="Avenir"/>
                <a:ea typeface="Avenir"/>
                <a:cs typeface="Avenir"/>
                <a:sym typeface="Avenir"/>
              </a:rPr>
              <a:t>Need to visualize complex data into a low price setup</a:t>
            </a:r>
            <a:endParaRPr sz="2000">
              <a:solidFill>
                <a:schemeClr val="dk2"/>
              </a:solidFill>
              <a:latin typeface="Avenir"/>
              <a:ea typeface="Avenir"/>
              <a:cs typeface="Avenir"/>
              <a:sym typeface="Avenir"/>
            </a:endParaRPr>
          </a:p>
        </p:txBody>
      </p:sp>
      <p:sp>
        <p:nvSpPr>
          <p:cNvPr id="185" name="Google Shape;185;g2e53e39b214_1_10"/>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pic>
        <p:nvPicPr>
          <p:cNvPr id="186" name="Google Shape;186;g2e53e39b214_1_10"/>
          <p:cNvPicPr preferRelativeResize="0"/>
          <p:nvPr/>
        </p:nvPicPr>
        <p:blipFill>
          <a:blip r:embed="rId4">
            <a:alphaModFix/>
          </a:blip>
          <a:stretch>
            <a:fillRect/>
          </a:stretch>
        </p:blipFill>
        <p:spPr>
          <a:xfrm>
            <a:off x="8416650" y="1668875"/>
            <a:ext cx="3538628" cy="2510226"/>
          </a:xfrm>
          <a:prstGeom prst="rect">
            <a:avLst/>
          </a:prstGeom>
          <a:solidFill>
            <a:schemeClr val="lt1"/>
          </a:solidFill>
          <a:ln>
            <a:noFill/>
          </a:ln>
        </p:spPr>
      </p:pic>
      <p:sp>
        <p:nvSpPr>
          <p:cNvPr id="187" name="Google Shape;187;g2e53e39b214_1_10"/>
          <p:cNvSpPr txBox="1"/>
          <p:nvPr/>
        </p:nvSpPr>
        <p:spPr>
          <a:xfrm>
            <a:off x="8352063" y="4259075"/>
            <a:ext cx="36678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pt-PT" sz="1000">
                <a:solidFill>
                  <a:schemeClr val="dk2"/>
                </a:solidFill>
                <a:latin typeface="Avenir"/>
                <a:ea typeface="Avenir"/>
                <a:cs typeface="Avenir"/>
                <a:sym typeface="Avenir"/>
              </a:rPr>
              <a:t>https://umpigodeluz.blogspot.com/2013/04/cheias-e-o-rio-mondego-parque-mondego.html</a:t>
            </a:r>
            <a:endParaRPr sz="1800">
              <a:solidFill>
                <a:schemeClr val="dk2"/>
              </a:solidFill>
              <a:latin typeface="Avenir"/>
              <a:ea typeface="Avenir"/>
              <a:cs typeface="Avenir"/>
              <a:sym typeface="Avenir"/>
            </a:endParaRPr>
          </a:p>
        </p:txBody>
      </p:sp>
      <p:pic>
        <p:nvPicPr>
          <p:cNvPr id="188" name="Google Shape;188;g2e53e39b214_1_10"/>
          <p:cNvPicPr preferRelativeResize="0"/>
          <p:nvPr/>
        </p:nvPicPr>
        <p:blipFill>
          <a:blip r:embed="rId5">
            <a:alphaModFix/>
          </a:blip>
          <a:stretch>
            <a:fillRect/>
          </a:stretch>
        </p:blipFill>
        <p:spPr>
          <a:xfrm>
            <a:off x="4580775" y="3309813"/>
            <a:ext cx="3667901" cy="2510225"/>
          </a:xfrm>
          <a:prstGeom prst="rect">
            <a:avLst/>
          </a:prstGeom>
          <a:solidFill>
            <a:schemeClr val="lt1"/>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g2e5526fa568_0_13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194" name="Google Shape;194;g2e5526fa568_0_135"/>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195" name="Google Shape;195;g2e5526fa568_0_135"/>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2</a:t>
            </a:r>
            <a:r>
              <a:rPr lang="pt-PT" sz="8900">
                <a:latin typeface="Fira Sans Medium"/>
                <a:ea typeface="Fira Sans Medium"/>
                <a:cs typeface="Fira Sans Medium"/>
                <a:sym typeface="Fira Sans Medium"/>
              </a:rPr>
              <a:t> </a:t>
            </a:r>
            <a:r>
              <a:rPr lang="pt-PT" sz="8900">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Challenges</a:t>
            </a:r>
            <a:br>
              <a:rPr lang="pt-PT" sz="4000">
                <a:latin typeface="Fira Sans Medium"/>
                <a:ea typeface="Fira Sans Medium"/>
                <a:cs typeface="Fira Sans Medium"/>
                <a:sym typeface="Fira Sans Medium"/>
              </a:rPr>
            </a:br>
            <a:endParaRPr sz="4000"/>
          </a:p>
        </p:txBody>
      </p:sp>
      <p:sp>
        <p:nvSpPr>
          <p:cNvPr id="196" name="Google Shape;196;g2e5526fa568_0_135"/>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197" name="Google Shape;197;g2e5526fa568_0_135"/>
          <p:cNvPicPr preferRelativeResize="0"/>
          <p:nvPr/>
        </p:nvPicPr>
        <p:blipFill rotWithShape="1">
          <a:blip r:embed="rId3">
            <a:alphaModFix/>
          </a:blip>
          <a:srcRect b="47685" l="0" r="0" t="0"/>
          <a:stretch/>
        </p:blipFill>
        <p:spPr>
          <a:xfrm>
            <a:off x="10782799" y="0"/>
            <a:ext cx="1199406" cy="1189503"/>
          </a:xfrm>
          <a:prstGeom prst="rect">
            <a:avLst/>
          </a:prstGeom>
          <a:noFill/>
          <a:ln>
            <a:noFill/>
          </a:ln>
        </p:spPr>
      </p:pic>
      <p:sp>
        <p:nvSpPr>
          <p:cNvPr id="198" name="Google Shape;198;g2e5526fa568_0_135"/>
          <p:cNvSpPr txBox="1"/>
          <p:nvPr/>
        </p:nvSpPr>
        <p:spPr>
          <a:xfrm>
            <a:off x="2134750" y="1756550"/>
            <a:ext cx="7986600" cy="3921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Time limitations : </a:t>
            </a:r>
            <a:r>
              <a:rPr lang="pt-PT" sz="2400">
                <a:solidFill>
                  <a:schemeClr val="dk2"/>
                </a:solidFill>
                <a:latin typeface="Avenir"/>
                <a:ea typeface="Avenir"/>
                <a:cs typeface="Avenir"/>
                <a:sym typeface="Avenir"/>
              </a:rPr>
              <a:t>1</a:t>
            </a:r>
            <a:r>
              <a:rPr lang="pt-PT" sz="2400">
                <a:solidFill>
                  <a:schemeClr val="dk2"/>
                </a:solidFill>
                <a:latin typeface="Avenir"/>
                <a:ea typeface="Avenir"/>
                <a:cs typeface="Avenir"/>
                <a:sym typeface="Avenir"/>
              </a:rPr>
              <a:t> </a:t>
            </a:r>
            <a:r>
              <a:rPr lang="pt-PT" sz="2400">
                <a:solidFill>
                  <a:schemeClr val="dk2"/>
                </a:solidFill>
                <a:latin typeface="Avenir"/>
                <a:ea typeface="Avenir"/>
                <a:cs typeface="Avenir"/>
                <a:sym typeface="Avenir"/>
              </a:rPr>
              <a:t>semester</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Lack of data</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Hardware : mobile device</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Using and mastering several software applications</a:t>
            </a:r>
            <a:endParaRPr sz="2400">
              <a:solidFill>
                <a:schemeClr val="dk2"/>
              </a:solidFill>
              <a:latin typeface="Avenir"/>
              <a:ea typeface="Avenir"/>
              <a:cs typeface="Avenir"/>
              <a:sym typeface="Avenir"/>
            </a:endParaRPr>
          </a:p>
        </p:txBody>
      </p:sp>
      <p:sp>
        <p:nvSpPr>
          <p:cNvPr id="199" name="Google Shape;199;g2e5526fa568_0_135"/>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g2e5526fa568_0_14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205" name="Google Shape;205;g2e5526fa568_0_146"/>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206" name="Google Shape;206;g2e5526fa568_0_146"/>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3</a:t>
            </a:r>
            <a:r>
              <a:rPr lang="pt-PT" sz="8900">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Goal</a:t>
            </a:r>
            <a:br>
              <a:rPr lang="pt-PT" sz="4000">
                <a:latin typeface="Fira Sans Medium"/>
                <a:ea typeface="Fira Sans Medium"/>
                <a:cs typeface="Fira Sans Medium"/>
                <a:sym typeface="Fira Sans Medium"/>
              </a:rPr>
            </a:br>
            <a:endParaRPr sz="4000"/>
          </a:p>
        </p:txBody>
      </p:sp>
      <p:sp>
        <p:nvSpPr>
          <p:cNvPr id="207" name="Google Shape;207;g2e5526fa568_0_146"/>
          <p:cNvSpPr txBox="1"/>
          <p:nvPr/>
        </p:nvSpPr>
        <p:spPr>
          <a:xfrm>
            <a:off x="0" y="237506"/>
            <a:ext cx="18882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208" name="Google Shape;208;g2e5526fa568_0_146"/>
          <p:cNvPicPr preferRelativeResize="0"/>
          <p:nvPr/>
        </p:nvPicPr>
        <p:blipFill rotWithShape="1">
          <a:blip r:embed="rId3">
            <a:alphaModFix/>
          </a:blip>
          <a:srcRect b="47685" l="0" r="0" t="0"/>
          <a:stretch/>
        </p:blipFill>
        <p:spPr>
          <a:xfrm>
            <a:off x="10782799" y="0"/>
            <a:ext cx="1199406" cy="1189503"/>
          </a:xfrm>
          <a:prstGeom prst="rect">
            <a:avLst/>
          </a:prstGeom>
          <a:noFill/>
          <a:ln>
            <a:noFill/>
          </a:ln>
        </p:spPr>
      </p:pic>
      <p:sp>
        <p:nvSpPr>
          <p:cNvPr id="209" name="Google Shape;209;g2e5526fa568_0_146"/>
          <p:cNvSpPr txBox="1"/>
          <p:nvPr/>
        </p:nvSpPr>
        <p:spPr>
          <a:xfrm>
            <a:off x="2134750" y="1756550"/>
            <a:ext cx="9534600" cy="3921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Finding a prediction model based on regression analysis</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Create a MAR application to display and change the water plane</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Displaying information of impacted buildings</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Development</a:t>
            </a:r>
            <a:r>
              <a:rPr lang="pt-PT" sz="2400">
                <a:solidFill>
                  <a:schemeClr val="dk2"/>
                </a:solidFill>
                <a:latin typeface="Avenir"/>
                <a:ea typeface="Avenir"/>
                <a:cs typeface="Avenir"/>
                <a:sym typeface="Avenir"/>
              </a:rPr>
              <a:t> of a mobile application to close the gap between the user and real world problems</a:t>
            </a:r>
            <a:endParaRPr sz="2400">
              <a:solidFill>
                <a:schemeClr val="dk2"/>
              </a:solidFill>
              <a:latin typeface="Avenir"/>
              <a:ea typeface="Avenir"/>
              <a:cs typeface="Avenir"/>
              <a:sym typeface="Avenir"/>
            </a:endParaRPr>
          </a:p>
        </p:txBody>
      </p:sp>
      <p:sp>
        <p:nvSpPr>
          <p:cNvPr id="210" name="Google Shape;210;g2e5526fa568_0_146"/>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216" name="Google Shape;216;p5"/>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217" name="Google Shape;217;p5"/>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4</a:t>
            </a:r>
            <a:r>
              <a:rPr lang="pt-PT" sz="8900">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Methodology</a:t>
            </a:r>
            <a:br>
              <a:rPr lang="pt-PT" sz="4000">
                <a:latin typeface="Fira Sans Medium"/>
                <a:ea typeface="Fira Sans Medium"/>
                <a:cs typeface="Fira Sans Medium"/>
                <a:sym typeface="Fira Sans Medium"/>
              </a:rPr>
            </a:br>
            <a:endParaRPr sz="4000"/>
          </a:p>
        </p:txBody>
      </p:sp>
      <p:pic>
        <p:nvPicPr>
          <p:cNvPr descr="Shape&#10;&#10;Description automatically generated" id="218" name="Google Shape;218;p5"/>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219" name="Google Shape;219;p5"/>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220" name="Google Shape;220;p5"/>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sp>
        <p:nvSpPr>
          <p:cNvPr id="221" name="Google Shape;221;p5"/>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g2e5526fa568_0_8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227" name="Google Shape;227;g2e5526fa568_0_88"/>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228" name="Google Shape;228;g2e5526fa568_0_88"/>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Materials &amp; Software</a:t>
            </a:r>
            <a:br>
              <a:rPr lang="pt-PT" sz="4000">
                <a:latin typeface="Fira Sans Medium"/>
                <a:ea typeface="Fira Sans Medium"/>
                <a:cs typeface="Fira Sans Medium"/>
                <a:sym typeface="Fira Sans Medium"/>
              </a:rPr>
            </a:br>
            <a:endParaRPr sz="4000"/>
          </a:p>
        </p:txBody>
      </p:sp>
      <p:pic>
        <p:nvPicPr>
          <p:cNvPr descr="Shape&#10;&#10;Description automatically generated" id="229" name="Google Shape;229;g2e5526fa568_0_88"/>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230" name="Google Shape;230;g2e5526fa568_0_88"/>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231" name="Google Shape;231;g2e5526fa568_0_88"/>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sp>
        <p:nvSpPr>
          <p:cNvPr id="232" name="Google Shape;232;g2e5526fa568_0_88"/>
          <p:cNvSpPr txBox="1"/>
          <p:nvPr/>
        </p:nvSpPr>
        <p:spPr>
          <a:xfrm>
            <a:off x="2240550" y="1919075"/>
            <a:ext cx="6185700" cy="4229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Samsung Galaxy A12</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Image target</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Unity 3D with Vuforia package</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Blender with BLosm plugin</a:t>
            </a:r>
            <a:endParaRPr sz="2400">
              <a:solidFill>
                <a:schemeClr val="dk2"/>
              </a:solidFill>
              <a:latin typeface="Avenir"/>
              <a:ea typeface="Avenir"/>
              <a:cs typeface="Avenir"/>
              <a:sym typeface="Avenir"/>
            </a:endParaRPr>
          </a:p>
          <a:p>
            <a:pPr indent="-381000" lvl="0" marL="457200" rtl="0" algn="l">
              <a:spcBef>
                <a:spcPts val="0"/>
              </a:spcBef>
              <a:spcAft>
                <a:spcPts val="0"/>
              </a:spcAft>
              <a:buClr>
                <a:schemeClr val="dk2"/>
              </a:buClr>
              <a:buSzPts val="2400"/>
              <a:buFont typeface="Avenir"/>
              <a:buChar char="●"/>
            </a:pPr>
            <a:r>
              <a:rPr lang="pt-PT" sz="2400">
                <a:solidFill>
                  <a:schemeClr val="dk2"/>
                </a:solidFill>
                <a:latin typeface="Avenir"/>
                <a:ea typeface="Avenir"/>
                <a:cs typeface="Avenir"/>
                <a:sym typeface="Avenir"/>
              </a:rPr>
              <a:t>Google Earth (reference)</a:t>
            </a:r>
            <a:endParaRPr sz="2400">
              <a:solidFill>
                <a:schemeClr val="dk2"/>
              </a:solidFill>
              <a:latin typeface="Avenir"/>
              <a:ea typeface="Avenir"/>
              <a:cs typeface="Avenir"/>
              <a:sym typeface="Avenir"/>
            </a:endParaRPr>
          </a:p>
        </p:txBody>
      </p:sp>
      <p:pic>
        <p:nvPicPr>
          <p:cNvPr id="233" name="Google Shape;233;g2e5526fa568_0_88"/>
          <p:cNvPicPr preferRelativeResize="0"/>
          <p:nvPr/>
        </p:nvPicPr>
        <p:blipFill>
          <a:blip r:embed="rId4">
            <a:alphaModFix/>
          </a:blip>
          <a:stretch>
            <a:fillRect/>
          </a:stretch>
        </p:blipFill>
        <p:spPr>
          <a:xfrm>
            <a:off x="7263400" y="1556488"/>
            <a:ext cx="4406074" cy="4406074"/>
          </a:xfrm>
          <a:prstGeom prst="rect">
            <a:avLst/>
          </a:prstGeom>
          <a:solidFill>
            <a:schemeClr val="lt1"/>
          </a:solidFill>
          <a:ln>
            <a:noFill/>
          </a:ln>
        </p:spPr>
      </p:pic>
      <p:sp>
        <p:nvSpPr>
          <p:cNvPr id="234" name="Google Shape;234;g2e5526fa568_0_88"/>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
        <p:nvSpPr>
          <p:cNvPr id="235" name="Google Shape;235;g2e5526fa568_0_88"/>
          <p:cNvSpPr txBox="1"/>
          <p:nvPr/>
        </p:nvSpPr>
        <p:spPr>
          <a:xfrm>
            <a:off x="7632525" y="6041775"/>
            <a:ext cx="36678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pt-PT" sz="1000">
                <a:solidFill>
                  <a:schemeClr val="dk2"/>
                </a:solidFill>
                <a:latin typeface="Avenir"/>
                <a:ea typeface="Avenir"/>
                <a:cs typeface="Avenir"/>
                <a:sym typeface="Avenir"/>
              </a:rPr>
              <a:t>https://www.samsung.com/pt/smartphones/galaxy-a/galaxy-a12-nacho-black-32gb-sm-a127fzkueub/</a:t>
            </a:r>
            <a:endParaRPr sz="1800">
              <a:solidFill>
                <a:schemeClr val="dk2"/>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g2e5526fa568_0_1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Shape&#10;&#10;Description automatically generated" id="241" name="Google Shape;241;g2e5526fa568_0_112"/>
          <p:cNvPicPr preferRelativeResize="0"/>
          <p:nvPr/>
        </p:nvPicPr>
        <p:blipFill rotWithShape="1">
          <a:blip r:embed="rId3">
            <a:alphaModFix/>
          </a:blip>
          <a:srcRect b="47685" l="0" r="72451" t="0"/>
          <a:stretch/>
        </p:blipFill>
        <p:spPr>
          <a:xfrm>
            <a:off x="21" y="-1"/>
            <a:ext cx="1904980" cy="6858002"/>
          </a:xfrm>
          <a:prstGeom prst="rect">
            <a:avLst/>
          </a:prstGeom>
          <a:noFill/>
          <a:ln>
            <a:noFill/>
          </a:ln>
        </p:spPr>
      </p:pic>
      <p:sp>
        <p:nvSpPr>
          <p:cNvPr id="242" name="Google Shape;242;g2e5526fa568_0_112"/>
          <p:cNvSpPr txBox="1"/>
          <p:nvPr>
            <p:ph type="ctrTitle"/>
          </p:nvPr>
        </p:nvSpPr>
        <p:spPr>
          <a:xfrm>
            <a:off x="2024743" y="979715"/>
            <a:ext cx="7685400" cy="1284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BC0003"/>
              </a:buClr>
              <a:buSzPct val="100000"/>
              <a:buFont typeface="Fira Sans Medium"/>
              <a:buNone/>
            </a:pPr>
            <a:r>
              <a:rPr lang="pt-PT" sz="8900">
                <a:solidFill>
                  <a:srgbClr val="BC0003"/>
                </a:solidFill>
                <a:latin typeface="Fira Sans Medium"/>
                <a:ea typeface="Fira Sans Medium"/>
                <a:cs typeface="Fira Sans Medium"/>
                <a:sym typeface="Fira Sans Medium"/>
              </a:rPr>
              <a:t> </a:t>
            </a:r>
            <a:r>
              <a:rPr lang="pt-PT" sz="4000">
                <a:solidFill>
                  <a:srgbClr val="BC0003"/>
                </a:solidFill>
                <a:latin typeface="Fira Sans Medium"/>
                <a:ea typeface="Fira Sans Medium"/>
                <a:cs typeface="Fira Sans Medium"/>
                <a:sym typeface="Fira Sans Medium"/>
              </a:rPr>
              <a:t>Reference from Google Earth</a:t>
            </a:r>
            <a:br>
              <a:rPr lang="pt-PT" sz="4000">
                <a:latin typeface="Fira Sans Medium"/>
                <a:ea typeface="Fira Sans Medium"/>
                <a:cs typeface="Fira Sans Medium"/>
                <a:sym typeface="Fira Sans Medium"/>
              </a:rPr>
            </a:br>
            <a:endParaRPr sz="4000"/>
          </a:p>
        </p:txBody>
      </p:sp>
      <p:pic>
        <p:nvPicPr>
          <p:cNvPr descr="Shape&#10;&#10;Description automatically generated" id="243" name="Google Shape;243;g2e5526fa568_0_112"/>
          <p:cNvPicPr preferRelativeResize="0"/>
          <p:nvPr/>
        </p:nvPicPr>
        <p:blipFill rotWithShape="1">
          <a:blip r:embed="rId3">
            <a:alphaModFix/>
          </a:blip>
          <a:srcRect b="47685" l="0" r="72451" t="0"/>
          <a:stretch/>
        </p:blipFill>
        <p:spPr>
          <a:xfrm>
            <a:off x="0" y="0"/>
            <a:ext cx="1904980" cy="6858002"/>
          </a:xfrm>
          <a:prstGeom prst="rect">
            <a:avLst/>
          </a:prstGeom>
          <a:noFill/>
          <a:ln>
            <a:noFill/>
          </a:ln>
        </p:spPr>
      </p:pic>
      <p:sp>
        <p:nvSpPr>
          <p:cNvPr id="244" name="Google Shape;244;g2e5526fa568_0_112"/>
          <p:cNvSpPr txBox="1"/>
          <p:nvPr/>
        </p:nvSpPr>
        <p:spPr>
          <a:xfrm>
            <a:off x="0" y="237506"/>
            <a:ext cx="1888200" cy="591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Conception of a MAR application</a:t>
            </a:r>
            <a:endParaRPr sz="1800">
              <a:solidFill>
                <a:schemeClr val="lt1"/>
              </a:solidFill>
              <a:latin typeface="Fira Sans Medium"/>
              <a:ea typeface="Fira Sans Medium"/>
              <a:cs typeface="Fira Sans Medium"/>
              <a:sym typeface="Fira Sans Medium"/>
            </a:endParaRPr>
          </a:p>
          <a:p>
            <a:pPr indent="0" lvl="0" marL="0" rtl="0" algn="l">
              <a:spcBef>
                <a:spcPts val="0"/>
              </a:spcBef>
              <a:spcAft>
                <a:spcPts val="0"/>
              </a:spcAft>
              <a:buClr>
                <a:schemeClr val="dk1"/>
              </a:buClr>
              <a:buFont typeface="Arial"/>
              <a:buNone/>
            </a:pPr>
            <a:r>
              <a:rPr lang="pt-PT" sz="1800">
                <a:solidFill>
                  <a:schemeClr val="lt1"/>
                </a:solidFill>
                <a:latin typeface="Fira Sans Medium"/>
                <a:ea typeface="Fira Sans Medium"/>
                <a:cs typeface="Fira Sans Medium"/>
                <a:sym typeface="Fira Sans Medium"/>
              </a:rPr>
              <a:t>to evaluate the river flooding impact in Coimbra</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t/>
            </a:r>
            <a:endParaRPr sz="1800">
              <a:solidFill>
                <a:schemeClr val="lt1"/>
              </a:solidFill>
              <a:latin typeface="Fira Sans Medium"/>
              <a:ea typeface="Fira Sans Medium"/>
              <a:cs typeface="Fira Sans Medium"/>
              <a:sym typeface="Fira Sans Medium"/>
            </a:endParaRPr>
          </a:p>
          <a:p>
            <a:pPr indent="0" lvl="0" marL="0" marR="0" rtl="0" algn="l">
              <a:spcBef>
                <a:spcPts val="0"/>
              </a:spcBef>
              <a:spcAft>
                <a:spcPts val="0"/>
              </a:spcAft>
              <a:buNone/>
            </a:pPr>
            <a:r>
              <a:rPr lang="pt-PT" sz="1800">
                <a:solidFill>
                  <a:schemeClr val="lt1"/>
                </a:solidFill>
                <a:latin typeface="Fira Sans Medium"/>
                <a:ea typeface="Fira Sans Medium"/>
                <a:cs typeface="Fira Sans Medium"/>
                <a:sym typeface="Fira Sans Medium"/>
              </a:rPr>
              <a:t>Mehdi Lamrabet</a:t>
            </a:r>
            <a:br>
              <a:rPr lang="pt-PT" sz="1800">
                <a:solidFill>
                  <a:schemeClr val="lt1"/>
                </a:solidFill>
                <a:latin typeface="Fira Sans Medium"/>
                <a:ea typeface="Fira Sans Medium"/>
                <a:cs typeface="Fira Sans Medium"/>
                <a:sym typeface="Fira Sans Medium"/>
              </a:rPr>
            </a:br>
            <a:endParaRPr sz="1800">
              <a:solidFill>
                <a:schemeClr val="lt1"/>
              </a:solidFill>
              <a:latin typeface="Avenir"/>
              <a:ea typeface="Avenir"/>
              <a:cs typeface="Avenir"/>
              <a:sym typeface="Avenir"/>
            </a:endParaRPr>
          </a:p>
        </p:txBody>
      </p:sp>
      <p:pic>
        <p:nvPicPr>
          <p:cNvPr descr="Shape&#10;&#10;Description automatically generated" id="245" name="Google Shape;245;g2e5526fa568_0_112"/>
          <p:cNvPicPr preferRelativeResize="0"/>
          <p:nvPr/>
        </p:nvPicPr>
        <p:blipFill rotWithShape="1">
          <a:blip r:embed="rId3">
            <a:alphaModFix/>
          </a:blip>
          <a:srcRect b="47685" l="0" r="0" t="0"/>
          <a:stretch/>
        </p:blipFill>
        <p:spPr>
          <a:xfrm>
            <a:off x="10759043" y="0"/>
            <a:ext cx="1199406" cy="1189503"/>
          </a:xfrm>
          <a:prstGeom prst="rect">
            <a:avLst/>
          </a:prstGeom>
          <a:noFill/>
          <a:ln>
            <a:noFill/>
          </a:ln>
        </p:spPr>
      </p:pic>
      <p:pic>
        <p:nvPicPr>
          <p:cNvPr id="246" name="Google Shape;246;g2e5526fa568_0_112"/>
          <p:cNvPicPr preferRelativeResize="0"/>
          <p:nvPr/>
        </p:nvPicPr>
        <p:blipFill>
          <a:blip r:embed="rId4">
            <a:alphaModFix/>
          </a:blip>
          <a:stretch>
            <a:fillRect/>
          </a:stretch>
        </p:blipFill>
        <p:spPr>
          <a:xfrm>
            <a:off x="2066775" y="1749550"/>
            <a:ext cx="8058451" cy="4398550"/>
          </a:xfrm>
          <a:prstGeom prst="rect">
            <a:avLst/>
          </a:prstGeom>
          <a:noFill/>
          <a:ln>
            <a:noFill/>
          </a:ln>
        </p:spPr>
      </p:pic>
      <p:sp>
        <p:nvSpPr>
          <p:cNvPr id="247" name="Google Shape;247;g2e5526fa568_0_112"/>
          <p:cNvSpPr txBox="1"/>
          <p:nvPr>
            <p:ph idx="12" type="sldNum"/>
          </p:nvPr>
        </p:nvSpPr>
        <p:spPr>
          <a:xfrm>
            <a:off x="11457919" y="6382512"/>
            <a:ext cx="501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BohemianVTI">
  <a:themeElements>
    <a:clrScheme name="Boho">
      <a:dk1>
        <a:srgbClr val="000000"/>
      </a:dk1>
      <a:lt1>
        <a:srgbClr val="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2023-07-07T22:50:24Z</dcterms:created>
  <dc:creator>Jorge Alexandre Caldeira Gonçalves de Almeida</dc:creator>
</cp:coreProperties>
</file>